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5"/>
  </p:notesMasterIdLst>
  <p:sldIdLst>
    <p:sldId id="256" r:id="rId2"/>
    <p:sldId id="314" r:id="rId3"/>
    <p:sldId id="259" r:id="rId4"/>
    <p:sldId id="269" r:id="rId5"/>
    <p:sldId id="263" r:id="rId6"/>
    <p:sldId id="257" r:id="rId7"/>
    <p:sldId id="274" r:id="rId8"/>
    <p:sldId id="260" r:id="rId9"/>
    <p:sldId id="262" r:id="rId10"/>
    <p:sldId id="315" r:id="rId11"/>
    <p:sldId id="316" r:id="rId12"/>
    <p:sldId id="317" r:id="rId13"/>
    <p:sldId id="318" r:id="rId14"/>
  </p:sldIdLst>
  <p:sldSz cx="9144000" cy="5143500" type="screen16x9"/>
  <p:notesSz cx="6858000" cy="9144000"/>
  <p:embeddedFontLst>
    <p:embeddedFont>
      <p:font typeface="Exo" panose="020B0604020202020204" charset="0"/>
      <p:regular r:id="rId16"/>
      <p:bold r:id="rId17"/>
      <p:italic r:id="rId18"/>
      <p:boldItalic r:id="rId19"/>
    </p:embeddedFont>
    <p:embeddedFont>
      <p:font typeface="PT Sans" panose="020B0503020203020204" pitchFamily="34" charset="0"/>
      <p:regular r:id="rId20"/>
      <p:bold r:id="rId21"/>
      <p:italic r:id="rId22"/>
      <p:boldItalic r:id="rId23"/>
    </p:embeddedFont>
    <p:embeddedFont>
      <p:font typeface="Roboto Condensed Light" panose="02000000000000000000" pitchFamily="2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FBA151-5F39-470F-AA34-9AE5F7A163FA}">
  <a:tblStyle styleId="{91FBA151-5F39-470F-AA34-9AE5F7A163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3">
          <a:extLst>
            <a:ext uri="{FF2B5EF4-FFF2-40B4-BE49-F238E27FC236}">
              <a16:creationId xmlns:a16="http://schemas.microsoft.com/office/drawing/2014/main" id="{4DB33327-84B8-1625-8371-31E5DA001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gedfa3e31c0_2_20576:notes">
            <a:extLst>
              <a:ext uri="{FF2B5EF4-FFF2-40B4-BE49-F238E27FC236}">
                <a16:creationId xmlns:a16="http://schemas.microsoft.com/office/drawing/2014/main" id="{2391A44A-108E-9C67-9794-DB058AA6F7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5" name="Google Shape;2945;gedfa3e31c0_2_20576:notes">
            <a:extLst>
              <a:ext uri="{FF2B5EF4-FFF2-40B4-BE49-F238E27FC236}">
                <a16:creationId xmlns:a16="http://schemas.microsoft.com/office/drawing/2014/main" id="{25947234-2926-057C-5F19-C4D5033E0E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2247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>
          <a:extLst>
            <a:ext uri="{FF2B5EF4-FFF2-40B4-BE49-F238E27FC236}">
              <a16:creationId xmlns:a16="http://schemas.microsoft.com/office/drawing/2014/main" id="{B962495C-3C34-B134-8588-9BCA80D83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gf11272de0f_0_51:notes">
            <a:extLst>
              <a:ext uri="{FF2B5EF4-FFF2-40B4-BE49-F238E27FC236}">
                <a16:creationId xmlns:a16="http://schemas.microsoft.com/office/drawing/2014/main" id="{2081F073-A8DD-FDC6-7818-61265C3386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" name="Google Shape;2735;gf11272de0f_0_51:notes">
            <a:extLst>
              <a:ext uri="{FF2B5EF4-FFF2-40B4-BE49-F238E27FC236}">
                <a16:creationId xmlns:a16="http://schemas.microsoft.com/office/drawing/2014/main" id="{8EC98C8D-BA66-C2E2-4A33-D0CB0DBDCC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5824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edfa3e31c0_2_20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" name="Google Shape;2770;gedfa3e31c0_2_20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gedfa3e31c0_2_20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0" name="Google Shape;3320;gedfa3e31c0_2_20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gf11272de0f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" name="Google Shape;2982;gf11272de0f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" name="Google Shape;2721;gf11272de0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2" name="Google Shape;2722;gf11272de0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9" name="Google Shape;3579;gedfa3e31c0_2_20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0" name="Google Shape;3580;gedfa3e31c0_2_20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edfa3e31c0_2_20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" name="Google Shape;2822;gedfa3e31c0_2_20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gedfa3e31c0_2_20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5" name="Google Shape;2945;gedfa3e31c0_2_20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" name="Google Shape;10;p2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1317600" y="1193625"/>
            <a:ext cx="6508800" cy="1724400"/>
          </a:xfrm>
          <a:prstGeom prst="rect">
            <a:avLst/>
          </a:prstGeom>
          <a:effectLst>
            <a:outerShdw blurRad="142875" algn="bl" rotWithShape="0">
              <a:schemeClr val="accent2">
                <a:alpha val="3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>
            <a:off x="2298150" y="3376773"/>
            <a:ext cx="4547700" cy="3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50" name="Google Shape;50;p2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51" name="Google Shape;51;p2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" name="Google Shape;52;p2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" name="Google Shape;59;p2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60" name="Google Shape;60;p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66" name="Google Shape;66;p2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69" name="Google Shape;69;p2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2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76" name="Google Shape;76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8495989" y="1713528"/>
            <a:ext cx="883262" cy="242091"/>
            <a:chOff x="2300350" y="2601250"/>
            <a:chExt cx="2275275" cy="623625"/>
          </a:xfrm>
        </p:grpSpPr>
        <p:sp>
          <p:nvSpPr>
            <p:cNvPr id="82" name="Google Shape;82;p2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89" name="Google Shape;89;p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" name="Google Shape;111;p2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12" name="Google Shape;112;p2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18" name="Google Shape;118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124" name="Google Shape;124;p2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2"/>
          <p:cNvSpPr/>
          <p:nvPr/>
        </p:nvSpPr>
        <p:spPr>
          <a:xfrm rot="10800000">
            <a:off x="1023762" y="43894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5">
    <p:spTree>
      <p:nvGrpSpPr>
        <p:cNvPr id="1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9" name="Google Shape;1979;p2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980" name="Google Shape;1980;p24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4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4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4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4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4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4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4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4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4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4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4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4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4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4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4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4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4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4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4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4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4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4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4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4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4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4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4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4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4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4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4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4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4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4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4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4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4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8" name="Google Shape;2018;p24"/>
          <p:cNvGrpSpPr/>
          <p:nvPr/>
        </p:nvGrpSpPr>
        <p:grpSpPr>
          <a:xfrm>
            <a:off x="4674957" y="4956042"/>
            <a:ext cx="1520982" cy="302065"/>
            <a:chOff x="5642557" y="-150670"/>
            <a:chExt cx="1520982" cy="302065"/>
          </a:xfrm>
        </p:grpSpPr>
        <p:sp>
          <p:nvSpPr>
            <p:cNvPr id="2019" name="Google Shape;2019;p24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4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4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4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4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4" name="Google Shape;2024;p24"/>
          <p:cNvGrpSpPr/>
          <p:nvPr/>
        </p:nvGrpSpPr>
        <p:grpSpPr>
          <a:xfrm rot="5400000">
            <a:off x="85100" y="2306825"/>
            <a:ext cx="98902" cy="553090"/>
            <a:chOff x="4898850" y="4820550"/>
            <a:chExt cx="98902" cy="553090"/>
          </a:xfrm>
        </p:grpSpPr>
        <p:sp>
          <p:nvSpPr>
            <p:cNvPr id="2025" name="Google Shape;2025;p2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0" name="Google Shape;2030;p24"/>
          <p:cNvGrpSpPr/>
          <p:nvPr/>
        </p:nvGrpSpPr>
        <p:grpSpPr>
          <a:xfrm>
            <a:off x="-1744592" y="3592129"/>
            <a:ext cx="2297800" cy="347400"/>
            <a:chOff x="-1439792" y="3592129"/>
            <a:chExt cx="2297800" cy="347400"/>
          </a:xfrm>
        </p:grpSpPr>
        <p:sp>
          <p:nvSpPr>
            <p:cNvPr id="2031" name="Google Shape;2031;p24"/>
            <p:cNvSpPr/>
            <p:nvPr/>
          </p:nvSpPr>
          <p:spPr>
            <a:xfrm>
              <a:off x="-1439792" y="38714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4"/>
            <p:cNvSpPr/>
            <p:nvPr/>
          </p:nvSpPr>
          <p:spPr>
            <a:xfrm>
              <a:off x="-1136692" y="35921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3" name="Google Shape;2033;p24"/>
          <p:cNvSpPr/>
          <p:nvPr/>
        </p:nvSpPr>
        <p:spPr>
          <a:xfrm rot="10800000">
            <a:off x="414162" y="44656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4" name="Google Shape;2034;p24"/>
          <p:cNvGrpSpPr/>
          <p:nvPr/>
        </p:nvGrpSpPr>
        <p:grpSpPr>
          <a:xfrm>
            <a:off x="-222733" y="225814"/>
            <a:ext cx="1507157" cy="586800"/>
            <a:chOff x="-222733" y="225814"/>
            <a:chExt cx="1507157" cy="586800"/>
          </a:xfrm>
        </p:grpSpPr>
        <p:sp>
          <p:nvSpPr>
            <p:cNvPr id="2035" name="Google Shape;2035;p24"/>
            <p:cNvSpPr/>
            <p:nvPr/>
          </p:nvSpPr>
          <p:spPr>
            <a:xfrm rot="-5400000">
              <a:off x="348812" y="-122999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6" name="Google Shape;2036;p24"/>
            <p:cNvGrpSpPr/>
            <p:nvPr/>
          </p:nvGrpSpPr>
          <p:grpSpPr>
            <a:xfrm>
              <a:off x="-222733" y="452241"/>
              <a:ext cx="1105976" cy="133969"/>
              <a:chOff x="8183182" y="663852"/>
              <a:chExt cx="1475028" cy="178673"/>
            </a:xfrm>
          </p:grpSpPr>
          <p:grpSp>
            <p:nvGrpSpPr>
              <p:cNvPr id="2037" name="Google Shape;2037;p24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038" name="Google Shape;2038;p24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24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0" name="Google Shape;2040;p24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1" name="Google Shape;2041;p24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2" name="Google Shape;2042;p24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3" name="Google Shape;2043;p24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4" name="Google Shape;2044;p24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5" name="Google Shape;2045;p24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6" name="Google Shape;2046;p24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7" name="Google Shape;2047;p24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48" name="Google Shape;2048;p24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049" name="Google Shape;2049;p24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0" name="Google Shape;2050;p24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1" name="Google Shape;2051;p24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2" name="Google Shape;2052;p24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3" name="Google Shape;2053;p24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4" name="Google Shape;2054;p24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5" name="Google Shape;2055;p24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6" name="Google Shape;2056;p24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7" name="Google Shape;2057;p24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8" name="Google Shape;2058;p24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059" name="Google Shape;2059;p24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0" name="Google Shape;2060;p24"/>
          <p:cNvGrpSpPr/>
          <p:nvPr/>
        </p:nvGrpSpPr>
        <p:grpSpPr>
          <a:xfrm>
            <a:off x="8041407" y="183762"/>
            <a:ext cx="1520982" cy="302065"/>
            <a:chOff x="5642557" y="-150670"/>
            <a:chExt cx="1520982" cy="302065"/>
          </a:xfrm>
        </p:grpSpPr>
        <p:sp>
          <p:nvSpPr>
            <p:cNvPr id="2061" name="Google Shape;2061;p24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4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4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4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4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6" name="Google Shape;2066;p24"/>
          <p:cNvGrpSpPr/>
          <p:nvPr/>
        </p:nvGrpSpPr>
        <p:grpSpPr>
          <a:xfrm rot="5400000">
            <a:off x="8360264" y="2845229"/>
            <a:ext cx="883262" cy="242091"/>
            <a:chOff x="2300350" y="2601250"/>
            <a:chExt cx="2275275" cy="623625"/>
          </a:xfrm>
        </p:grpSpPr>
        <p:sp>
          <p:nvSpPr>
            <p:cNvPr id="2067" name="Google Shape;2067;p2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" name="Google Shape;2073;p24"/>
          <p:cNvGrpSpPr/>
          <p:nvPr/>
        </p:nvGrpSpPr>
        <p:grpSpPr>
          <a:xfrm>
            <a:off x="8267392" y="4678866"/>
            <a:ext cx="1105976" cy="133969"/>
            <a:chOff x="8183182" y="663852"/>
            <a:chExt cx="1475028" cy="178673"/>
          </a:xfrm>
        </p:grpSpPr>
        <p:grpSp>
          <p:nvGrpSpPr>
            <p:cNvPr id="2074" name="Google Shape;2074;p2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075" name="Google Shape;2075;p2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2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2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2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2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2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2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2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2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2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5" name="Google Shape;2085;p2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086" name="Google Shape;2086;p2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2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2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2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2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2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2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2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2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2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6" name="Google Shape;2096;p24"/>
          <p:cNvGrpSpPr/>
          <p:nvPr/>
        </p:nvGrpSpPr>
        <p:grpSpPr>
          <a:xfrm>
            <a:off x="5023301" y="238994"/>
            <a:ext cx="1252897" cy="51000"/>
            <a:chOff x="2915381" y="4104819"/>
            <a:chExt cx="1252897" cy="51000"/>
          </a:xfrm>
        </p:grpSpPr>
        <p:sp>
          <p:nvSpPr>
            <p:cNvPr id="2097" name="Google Shape;2097;p2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1" name="Google Shape;2111;p2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8572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3">
    <p:spTree>
      <p:nvGrpSpPr>
        <p:cNvPr id="1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0" name="Google Shape;2450;p2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451" name="Google Shape;2451;p28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28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490" name="Google Shape;2490;p2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5" name="Google Shape;2495;p28"/>
          <p:cNvGrpSpPr/>
          <p:nvPr/>
        </p:nvGrpSpPr>
        <p:grpSpPr>
          <a:xfrm flipH="1">
            <a:off x="-839729" y="2843530"/>
            <a:ext cx="1823016" cy="196994"/>
            <a:chOff x="7857346" y="4002005"/>
            <a:chExt cx="1823016" cy="196994"/>
          </a:xfrm>
        </p:grpSpPr>
        <p:sp>
          <p:nvSpPr>
            <p:cNvPr id="2496" name="Google Shape;2496;p2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28"/>
          <p:cNvSpPr/>
          <p:nvPr/>
        </p:nvSpPr>
        <p:spPr>
          <a:xfrm rot="5400000">
            <a:off x="8206149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28"/>
          <p:cNvSpPr/>
          <p:nvPr/>
        </p:nvSpPr>
        <p:spPr>
          <a:xfrm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1" name="Google Shape;2501;p28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2502" name="Google Shape;2502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503" name="Google Shape;250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3" name="Google Shape;2513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514" name="Google Shape;2514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4" name="Google Shape;2524;p28"/>
          <p:cNvGrpSpPr/>
          <p:nvPr/>
        </p:nvGrpSpPr>
        <p:grpSpPr>
          <a:xfrm flipH="1">
            <a:off x="4834557" y="-107958"/>
            <a:ext cx="1520982" cy="302065"/>
            <a:chOff x="5642557" y="-150670"/>
            <a:chExt cx="1520982" cy="302065"/>
          </a:xfrm>
        </p:grpSpPr>
        <p:sp>
          <p:nvSpPr>
            <p:cNvPr id="2525" name="Google Shape;2525;p2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0" name="Google Shape;2530;p28"/>
          <p:cNvGrpSpPr/>
          <p:nvPr/>
        </p:nvGrpSpPr>
        <p:grpSpPr>
          <a:xfrm>
            <a:off x="635870" y="-1455296"/>
            <a:ext cx="347400" cy="2297800"/>
            <a:chOff x="6420895" y="-1455296"/>
            <a:chExt cx="347400" cy="2297800"/>
          </a:xfrm>
        </p:grpSpPr>
        <p:sp>
          <p:nvSpPr>
            <p:cNvPr id="2531" name="Google Shape;2531;p28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8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3" name="Google Shape;2533;p28"/>
          <p:cNvSpPr/>
          <p:nvPr/>
        </p:nvSpPr>
        <p:spPr>
          <a:xfrm rot="-5400000">
            <a:off x="348812" y="420768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4" name="Google Shape;2534;p28"/>
          <p:cNvGrpSpPr/>
          <p:nvPr/>
        </p:nvGrpSpPr>
        <p:grpSpPr>
          <a:xfrm>
            <a:off x="333809" y="4164674"/>
            <a:ext cx="302065" cy="1520982"/>
            <a:chOff x="-108754" y="2690919"/>
            <a:chExt cx="302065" cy="1520982"/>
          </a:xfrm>
        </p:grpSpPr>
        <p:sp>
          <p:nvSpPr>
            <p:cNvPr id="2535" name="Google Shape;2535;p28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0" name="Google Shape;2540;p28"/>
          <p:cNvGrpSpPr/>
          <p:nvPr/>
        </p:nvGrpSpPr>
        <p:grpSpPr>
          <a:xfrm>
            <a:off x="8490114" y="2144503"/>
            <a:ext cx="883262" cy="242091"/>
            <a:chOff x="2300350" y="2601250"/>
            <a:chExt cx="2275275" cy="623625"/>
          </a:xfrm>
        </p:grpSpPr>
        <p:sp>
          <p:nvSpPr>
            <p:cNvPr id="2541" name="Google Shape;2541;p2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2"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2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549" name="Google Shape;2549;p2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7" name="Google Shape;2587;p29"/>
          <p:cNvGrpSpPr/>
          <p:nvPr/>
        </p:nvGrpSpPr>
        <p:grpSpPr>
          <a:xfrm rot="5400000">
            <a:off x="85100" y="782825"/>
            <a:ext cx="98902" cy="553090"/>
            <a:chOff x="4898850" y="4820550"/>
            <a:chExt cx="98902" cy="553090"/>
          </a:xfrm>
        </p:grpSpPr>
        <p:sp>
          <p:nvSpPr>
            <p:cNvPr id="2588" name="Google Shape;2588;p2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3" name="Google Shape;2593;p29"/>
          <p:cNvGrpSpPr/>
          <p:nvPr/>
        </p:nvGrpSpPr>
        <p:grpSpPr>
          <a:xfrm>
            <a:off x="-1414555" y="1991929"/>
            <a:ext cx="2297800" cy="347400"/>
            <a:chOff x="-1414555" y="3058729"/>
            <a:chExt cx="2297800" cy="347400"/>
          </a:xfrm>
        </p:grpSpPr>
        <p:sp>
          <p:nvSpPr>
            <p:cNvPr id="2594" name="Google Shape;2594;p29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6" name="Google Shape;2596;p29"/>
          <p:cNvGrpSpPr/>
          <p:nvPr/>
        </p:nvGrpSpPr>
        <p:grpSpPr>
          <a:xfrm flipH="1">
            <a:off x="-799254" y="3300805"/>
            <a:ext cx="1823016" cy="196994"/>
            <a:chOff x="7857346" y="4002005"/>
            <a:chExt cx="1823016" cy="196994"/>
          </a:xfrm>
        </p:grpSpPr>
        <p:sp>
          <p:nvSpPr>
            <p:cNvPr id="2597" name="Google Shape;2597;p2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0" name="Google Shape;2600;p29"/>
          <p:cNvSpPr/>
          <p:nvPr/>
        </p:nvSpPr>
        <p:spPr>
          <a:xfrm rot="5400000">
            <a:off x="8204801" y="-34943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29"/>
          <p:cNvSpPr/>
          <p:nvPr/>
        </p:nvSpPr>
        <p:spPr>
          <a:xfrm rot="10800000">
            <a:off x="7736612" y="439283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2" name="Google Shape;2602;p29"/>
          <p:cNvGrpSpPr/>
          <p:nvPr/>
        </p:nvGrpSpPr>
        <p:grpSpPr>
          <a:xfrm rot="5400000">
            <a:off x="8288664" y="2674962"/>
            <a:ext cx="883262" cy="242091"/>
            <a:chOff x="2300350" y="2601250"/>
            <a:chExt cx="2275275" cy="623625"/>
          </a:xfrm>
        </p:grpSpPr>
        <p:sp>
          <p:nvSpPr>
            <p:cNvPr id="2603" name="Google Shape;2603;p2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9" name="Google Shape;2609;p29"/>
          <p:cNvGrpSpPr/>
          <p:nvPr/>
        </p:nvGrpSpPr>
        <p:grpSpPr>
          <a:xfrm>
            <a:off x="8533046" y="-288388"/>
            <a:ext cx="302065" cy="1520982"/>
            <a:chOff x="-108754" y="2690919"/>
            <a:chExt cx="302065" cy="1520982"/>
          </a:xfrm>
        </p:grpSpPr>
        <p:sp>
          <p:nvSpPr>
            <p:cNvPr id="2610" name="Google Shape;2610;p29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5" name="Google Shape;2615;p29"/>
          <p:cNvGrpSpPr/>
          <p:nvPr/>
        </p:nvGrpSpPr>
        <p:grpSpPr>
          <a:xfrm>
            <a:off x="1176957" y="-107958"/>
            <a:ext cx="1520982" cy="302065"/>
            <a:chOff x="5642557" y="-150670"/>
            <a:chExt cx="1520982" cy="302065"/>
          </a:xfrm>
        </p:grpSpPr>
        <p:sp>
          <p:nvSpPr>
            <p:cNvPr id="2616" name="Google Shape;2616;p2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1" name="Google Shape;2621;p29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2622" name="Google Shape;2622;p29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4" name="Google Shape;2624;p29"/>
          <p:cNvGrpSpPr/>
          <p:nvPr/>
        </p:nvGrpSpPr>
        <p:grpSpPr>
          <a:xfrm>
            <a:off x="-222733" y="4310689"/>
            <a:ext cx="1507157" cy="586800"/>
            <a:chOff x="-222733" y="4310689"/>
            <a:chExt cx="1507157" cy="586800"/>
          </a:xfrm>
        </p:grpSpPr>
        <p:sp>
          <p:nvSpPr>
            <p:cNvPr id="2625" name="Google Shape;2625;p29"/>
            <p:cNvSpPr/>
            <p:nvPr/>
          </p:nvSpPr>
          <p:spPr>
            <a:xfrm rot="-5400000">
              <a:off x="348812" y="39618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6" name="Google Shape;2626;p29"/>
            <p:cNvGrpSpPr/>
            <p:nvPr/>
          </p:nvGrpSpPr>
          <p:grpSpPr>
            <a:xfrm>
              <a:off x="-222733" y="4537116"/>
              <a:ext cx="1105976" cy="133969"/>
              <a:chOff x="8183182" y="663852"/>
              <a:chExt cx="1475028" cy="178673"/>
            </a:xfrm>
          </p:grpSpPr>
          <p:grpSp>
            <p:nvGrpSpPr>
              <p:cNvPr id="2627" name="Google Shape;2627;p29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628" name="Google Shape;2628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2629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0" name="Google Shape;2630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2631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2" name="Google Shape;2632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2633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4" name="Google Shape;2634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38" name="Google Shape;2638;p29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639" name="Google Shape;2639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2" name="Google Shape;2642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7" name="Google Shape;2647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8" name="Google Shape;2648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31" name="Google Shape;231;p4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271" name="Google Shape;271;p4"/>
          <p:cNvGrpSpPr/>
          <p:nvPr/>
        </p:nvGrpSpPr>
        <p:grpSpPr>
          <a:xfrm rot="5400000" flipH="1">
            <a:off x="7845446" y="144030"/>
            <a:ext cx="1823016" cy="296643"/>
            <a:chOff x="7857346" y="3902355"/>
            <a:chExt cx="1823016" cy="296643"/>
          </a:xfrm>
        </p:grpSpPr>
        <p:sp>
          <p:nvSpPr>
            <p:cNvPr id="272" name="Google Shape;272;p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" name="Google Shape;278;p4"/>
          <p:cNvSpPr/>
          <p:nvPr/>
        </p:nvSpPr>
        <p:spPr>
          <a:xfrm rot="5400000">
            <a:off x="8206161" y="42078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" name="Google Shape;279;p4"/>
          <p:cNvGrpSpPr/>
          <p:nvPr/>
        </p:nvGrpSpPr>
        <p:grpSpPr>
          <a:xfrm>
            <a:off x="8085946" y="4723543"/>
            <a:ext cx="1823016" cy="196994"/>
            <a:chOff x="8085946" y="4723543"/>
            <a:chExt cx="1823016" cy="196994"/>
          </a:xfrm>
        </p:grpSpPr>
        <p:sp>
          <p:nvSpPr>
            <p:cNvPr id="280" name="Google Shape;280;p4"/>
            <p:cNvSpPr/>
            <p:nvPr/>
          </p:nvSpPr>
          <p:spPr>
            <a:xfrm rot="10800000" flipH="1">
              <a:off x="8184816" y="4723543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 rot="10800000" flipH="1">
              <a:off x="8085946" y="4828583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 rot="10800000" flipH="1">
              <a:off x="8110687" y="4853293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4"/>
          <p:cNvGrpSpPr/>
          <p:nvPr/>
        </p:nvGrpSpPr>
        <p:grpSpPr>
          <a:xfrm>
            <a:off x="-243064" y="160512"/>
            <a:ext cx="1105976" cy="133969"/>
            <a:chOff x="8183182" y="663852"/>
            <a:chExt cx="1475028" cy="178673"/>
          </a:xfrm>
        </p:grpSpPr>
        <p:grpSp>
          <p:nvGrpSpPr>
            <p:cNvPr id="284" name="Google Shape;284;p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" name="Google Shape;285;p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" name="Google Shape;295;p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6" name="Google Shape;296;p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6" name="Google Shape;306;p4"/>
          <p:cNvSpPr/>
          <p:nvPr/>
        </p:nvSpPr>
        <p:spPr>
          <a:xfrm>
            <a:off x="-1568655" y="33635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"/>
          <p:cNvSpPr/>
          <p:nvPr/>
        </p:nvSpPr>
        <p:spPr>
          <a:xfrm rot="10800000">
            <a:off x="12" y="38590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310" name="Google Shape;310;p5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5"/>
          <p:cNvSpPr txBox="1">
            <a:spLocks noGrp="1"/>
          </p:cNvSpPr>
          <p:nvPr>
            <p:ph type="title" idx="2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0" name="Google Shape;350;p5"/>
          <p:cNvSpPr txBox="1">
            <a:spLocks noGrp="1"/>
          </p:cNvSpPr>
          <p:nvPr>
            <p:ph type="subTitle" idx="1"/>
          </p:nvPr>
        </p:nvSpPr>
        <p:spPr>
          <a:xfrm>
            <a:off x="1540500" y="3299259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"/>
          <p:cNvSpPr txBox="1">
            <a:spLocks noGrp="1"/>
          </p:cNvSpPr>
          <p:nvPr>
            <p:ph type="title" idx="3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2" name="Google Shape;352;p5"/>
          <p:cNvSpPr txBox="1">
            <a:spLocks noGrp="1"/>
          </p:cNvSpPr>
          <p:nvPr>
            <p:ph type="subTitle" idx="4"/>
          </p:nvPr>
        </p:nvSpPr>
        <p:spPr>
          <a:xfrm>
            <a:off x="4987075" y="3299258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3" name="Google Shape;353;p5"/>
          <p:cNvGrpSpPr/>
          <p:nvPr/>
        </p:nvGrpSpPr>
        <p:grpSpPr>
          <a:xfrm>
            <a:off x="1062892" y="4807516"/>
            <a:ext cx="1548000" cy="68100"/>
            <a:chOff x="3980838" y="4076181"/>
            <a:chExt cx="1548000" cy="68100"/>
          </a:xfrm>
        </p:grpSpPr>
        <p:sp>
          <p:nvSpPr>
            <p:cNvPr id="354" name="Google Shape;354;p5"/>
            <p:cNvSpPr/>
            <p:nvPr/>
          </p:nvSpPr>
          <p:spPr>
            <a:xfrm>
              <a:off x="39808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1041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2274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3508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4741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5974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7207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48441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49674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50907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2140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3374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54607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5"/>
          <p:cNvGrpSpPr/>
          <p:nvPr/>
        </p:nvGrpSpPr>
        <p:grpSpPr>
          <a:xfrm rot="5400000" flipH="1">
            <a:off x="-531622" y="163274"/>
            <a:ext cx="1823016" cy="296643"/>
            <a:chOff x="7857346" y="3902355"/>
            <a:chExt cx="1823016" cy="296643"/>
          </a:xfrm>
        </p:grpSpPr>
        <p:sp>
          <p:nvSpPr>
            <p:cNvPr id="368" name="Google Shape;368;p5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5"/>
          <p:cNvGrpSpPr/>
          <p:nvPr/>
        </p:nvGrpSpPr>
        <p:grpSpPr>
          <a:xfrm>
            <a:off x="4664363" y="4961113"/>
            <a:ext cx="1520982" cy="302065"/>
            <a:chOff x="5642557" y="-150670"/>
            <a:chExt cx="1520982" cy="302065"/>
          </a:xfrm>
        </p:grpSpPr>
        <p:sp>
          <p:nvSpPr>
            <p:cNvPr id="375" name="Google Shape;375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5"/>
          <p:cNvGrpSpPr/>
          <p:nvPr/>
        </p:nvGrpSpPr>
        <p:grpSpPr>
          <a:xfrm>
            <a:off x="1557957" y="-107958"/>
            <a:ext cx="1520982" cy="302065"/>
            <a:chOff x="5642557" y="-150670"/>
            <a:chExt cx="1520982" cy="302065"/>
          </a:xfrm>
        </p:grpSpPr>
        <p:sp>
          <p:nvSpPr>
            <p:cNvPr id="381" name="Google Shape;381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5"/>
          <p:cNvGrpSpPr/>
          <p:nvPr/>
        </p:nvGrpSpPr>
        <p:grpSpPr>
          <a:xfrm>
            <a:off x="7855739" y="297302"/>
            <a:ext cx="883262" cy="242091"/>
            <a:chOff x="2300350" y="2601250"/>
            <a:chExt cx="2275275" cy="623625"/>
          </a:xfrm>
        </p:grpSpPr>
        <p:sp>
          <p:nvSpPr>
            <p:cNvPr id="387" name="Google Shape;387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5"/>
          <p:cNvGrpSpPr/>
          <p:nvPr/>
        </p:nvGrpSpPr>
        <p:grpSpPr>
          <a:xfrm rot="10800000">
            <a:off x="-214148" y="2709227"/>
            <a:ext cx="883262" cy="242091"/>
            <a:chOff x="2300350" y="2601250"/>
            <a:chExt cx="2275275" cy="623625"/>
          </a:xfrm>
        </p:grpSpPr>
        <p:sp>
          <p:nvSpPr>
            <p:cNvPr id="394" name="Google Shape;394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5"/>
          <p:cNvSpPr/>
          <p:nvPr/>
        </p:nvSpPr>
        <p:spPr>
          <a:xfrm rot="5400000" flipH="1">
            <a:off x="8198089" y="410275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5"/>
          <p:cNvGrpSpPr/>
          <p:nvPr/>
        </p:nvGrpSpPr>
        <p:grpSpPr>
          <a:xfrm rot="10800000" flipH="1">
            <a:off x="8250449" y="4623928"/>
            <a:ext cx="883262" cy="242091"/>
            <a:chOff x="2300350" y="2601250"/>
            <a:chExt cx="2275275" cy="623625"/>
          </a:xfrm>
        </p:grpSpPr>
        <p:sp>
          <p:nvSpPr>
            <p:cNvPr id="402" name="Google Shape;402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10" name="Google Shape;410;p6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" name="Google Shape;448;p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6"/>
          <p:cNvGrpSpPr/>
          <p:nvPr/>
        </p:nvGrpSpPr>
        <p:grpSpPr>
          <a:xfrm>
            <a:off x="494301" y="4792125"/>
            <a:ext cx="1252897" cy="51000"/>
            <a:chOff x="2915381" y="4104819"/>
            <a:chExt cx="1252897" cy="51000"/>
          </a:xfrm>
        </p:grpSpPr>
        <p:sp>
          <p:nvSpPr>
            <p:cNvPr id="451" name="Google Shape;451;p6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5" name="Google Shape;465;p6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" name="Google Shape;466;p6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467" name="Google Shape;467;p6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6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473" name="Google Shape;473;p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" name="Google Shape;478;p6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" name="Google Shape;479;p6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480" name="Google Shape;480;p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" name="Google Shape;486;p6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487" name="Google Shape;487;p6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9" name="Google Shape;679;p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680" name="Google Shape;680;p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" name="Google Shape;718;p9"/>
          <p:cNvSpPr txBox="1">
            <a:spLocks noGrp="1"/>
          </p:cNvSpPr>
          <p:nvPr>
            <p:ph type="subTitle" idx="1"/>
          </p:nvPr>
        </p:nvSpPr>
        <p:spPr>
          <a:xfrm>
            <a:off x="2399850" y="2366051"/>
            <a:ext cx="4344300" cy="10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9" name="Google Shape;719;p9"/>
          <p:cNvSpPr txBox="1">
            <a:spLocks noGrp="1"/>
          </p:cNvSpPr>
          <p:nvPr>
            <p:ph type="title"/>
          </p:nvPr>
        </p:nvSpPr>
        <p:spPr>
          <a:xfrm>
            <a:off x="2399850" y="1723050"/>
            <a:ext cx="43443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9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" name="Google Shape;721;p9"/>
          <p:cNvGrpSpPr/>
          <p:nvPr/>
        </p:nvGrpSpPr>
        <p:grpSpPr>
          <a:xfrm rot="10800000">
            <a:off x="-11" y="779178"/>
            <a:ext cx="883262" cy="242091"/>
            <a:chOff x="2300350" y="2601250"/>
            <a:chExt cx="2275275" cy="623625"/>
          </a:xfrm>
        </p:grpSpPr>
        <p:sp>
          <p:nvSpPr>
            <p:cNvPr id="722" name="Google Shape;722;p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" name="Google Shape;728;p9"/>
          <p:cNvSpPr/>
          <p:nvPr/>
        </p:nvSpPr>
        <p:spPr>
          <a:xfrm rot="5400000">
            <a:off x="1495470" y="-4919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9"/>
          <p:cNvSpPr/>
          <p:nvPr/>
        </p:nvSpPr>
        <p:spPr>
          <a:xfrm rot="5400000">
            <a:off x="1774770" y="-1888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9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" name="Google Shape;731;p9"/>
          <p:cNvGrpSpPr/>
          <p:nvPr/>
        </p:nvGrpSpPr>
        <p:grpSpPr>
          <a:xfrm>
            <a:off x="-1414555" y="3287329"/>
            <a:ext cx="2297800" cy="347400"/>
            <a:chOff x="-1414555" y="3439729"/>
            <a:chExt cx="2297800" cy="347400"/>
          </a:xfrm>
        </p:grpSpPr>
        <p:sp>
          <p:nvSpPr>
            <p:cNvPr id="732" name="Google Shape;732;p9"/>
            <p:cNvSpPr/>
            <p:nvPr/>
          </p:nvSpPr>
          <p:spPr>
            <a:xfrm>
              <a:off x="-1414555" y="3719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9"/>
            <p:cNvSpPr/>
            <p:nvPr/>
          </p:nvSpPr>
          <p:spPr>
            <a:xfrm>
              <a:off x="-1111455" y="3439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" name="Google Shape;734;p9"/>
          <p:cNvGrpSpPr/>
          <p:nvPr/>
        </p:nvGrpSpPr>
        <p:grpSpPr>
          <a:xfrm>
            <a:off x="5512632" y="-116346"/>
            <a:ext cx="1520982" cy="302065"/>
            <a:chOff x="5642557" y="-150670"/>
            <a:chExt cx="1520982" cy="302065"/>
          </a:xfrm>
        </p:grpSpPr>
        <p:sp>
          <p:nvSpPr>
            <p:cNvPr id="735" name="Google Shape;735;p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9"/>
          <p:cNvGrpSpPr/>
          <p:nvPr/>
        </p:nvGrpSpPr>
        <p:grpSpPr>
          <a:xfrm rot="10800000" flipH="1">
            <a:off x="7918521" y="1923880"/>
            <a:ext cx="1823016" cy="296643"/>
            <a:chOff x="7857346" y="3902355"/>
            <a:chExt cx="1823016" cy="296643"/>
          </a:xfrm>
        </p:grpSpPr>
        <p:sp>
          <p:nvSpPr>
            <p:cNvPr id="741" name="Google Shape;741;p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9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9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9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" name="Google Shape;747;p9"/>
          <p:cNvGrpSpPr/>
          <p:nvPr/>
        </p:nvGrpSpPr>
        <p:grpSpPr>
          <a:xfrm flipH="1">
            <a:off x="-799254" y="2157805"/>
            <a:ext cx="1823016" cy="196994"/>
            <a:chOff x="7857346" y="4002005"/>
            <a:chExt cx="1823016" cy="196994"/>
          </a:xfrm>
        </p:grpSpPr>
        <p:sp>
          <p:nvSpPr>
            <p:cNvPr id="748" name="Google Shape;748;p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" name="Google Shape;751;p9"/>
          <p:cNvGrpSpPr/>
          <p:nvPr/>
        </p:nvGrpSpPr>
        <p:grpSpPr>
          <a:xfrm>
            <a:off x="8331253" y="3180067"/>
            <a:ext cx="1105976" cy="133969"/>
            <a:chOff x="8183182" y="663852"/>
            <a:chExt cx="1475028" cy="178673"/>
          </a:xfrm>
        </p:grpSpPr>
        <p:grpSp>
          <p:nvGrpSpPr>
            <p:cNvPr id="752" name="Google Shape;752;p9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753" name="Google Shape;753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9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764" name="Google Shape;764;p9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9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9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9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9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9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9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9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9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9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4" name="Google Shape;774;p9"/>
          <p:cNvGrpSpPr/>
          <p:nvPr/>
        </p:nvGrpSpPr>
        <p:grpSpPr>
          <a:xfrm rot="5400000">
            <a:off x="85100" y="4288025"/>
            <a:ext cx="98902" cy="553090"/>
            <a:chOff x="4898850" y="4820550"/>
            <a:chExt cx="98902" cy="553090"/>
          </a:xfrm>
        </p:grpSpPr>
        <p:sp>
          <p:nvSpPr>
            <p:cNvPr id="775" name="Google Shape;775;p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" name="Google Shape;931;p1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932" name="Google Shape;932;p13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0" name="Google Shape;970;p1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71" name="Google Shape;971;p13"/>
          <p:cNvSpPr txBox="1">
            <a:spLocks noGrp="1"/>
          </p:cNvSpPr>
          <p:nvPr>
            <p:ph type="title" idx="2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2" name="Google Shape;972;p13"/>
          <p:cNvSpPr txBox="1">
            <a:spLocks noGrp="1"/>
          </p:cNvSpPr>
          <p:nvPr>
            <p:ph type="subTitle" idx="1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3" name="Google Shape;973;p13"/>
          <p:cNvSpPr txBox="1">
            <a:spLocks noGrp="1"/>
          </p:cNvSpPr>
          <p:nvPr>
            <p:ph type="title" idx="3" hasCustomPrompt="1"/>
          </p:nvPr>
        </p:nvSpPr>
        <p:spPr>
          <a:xfrm>
            <a:off x="776550" y="1345282"/>
            <a:ext cx="22335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4" name="Google Shape;974;p13"/>
          <p:cNvSpPr txBox="1">
            <a:spLocks noGrp="1"/>
          </p:cNvSpPr>
          <p:nvPr>
            <p:ph type="title" idx="4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5" name="Google Shape;975;p13"/>
          <p:cNvSpPr txBox="1">
            <a:spLocks noGrp="1"/>
          </p:cNvSpPr>
          <p:nvPr>
            <p:ph type="subTitle" idx="5"/>
          </p:nvPr>
        </p:nvSpPr>
        <p:spPr>
          <a:xfrm>
            <a:off x="34711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6" name="Google Shape;976;p13"/>
          <p:cNvSpPr txBox="1">
            <a:spLocks noGrp="1"/>
          </p:cNvSpPr>
          <p:nvPr>
            <p:ph type="title" idx="6" hasCustomPrompt="1"/>
          </p:nvPr>
        </p:nvSpPr>
        <p:spPr>
          <a:xfrm>
            <a:off x="3471150" y="1345282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7" name="Google Shape;977;p13"/>
          <p:cNvSpPr txBox="1">
            <a:spLocks noGrp="1"/>
          </p:cNvSpPr>
          <p:nvPr>
            <p:ph type="title" idx="7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8" name="Google Shape;978;p13"/>
          <p:cNvSpPr txBox="1">
            <a:spLocks noGrp="1"/>
          </p:cNvSpPr>
          <p:nvPr>
            <p:ph type="subTitle" idx="8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13"/>
          <p:cNvSpPr txBox="1">
            <a:spLocks noGrp="1"/>
          </p:cNvSpPr>
          <p:nvPr>
            <p:ph type="title" idx="9" hasCustomPrompt="1"/>
          </p:nvPr>
        </p:nvSpPr>
        <p:spPr>
          <a:xfrm>
            <a:off x="6149850" y="1345282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0" name="Google Shape;980;p13"/>
          <p:cNvSpPr txBox="1">
            <a:spLocks noGrp="1"/>
          </p:cNvSpPr>
          <p:nvPr>
            <p:ph type="title" idx="13"/>
          </p:nvPr>
        </p:nvSpPr>
        <p:spPr>
          <a:xfrm>
            <a:off x="776550" y="361784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1" name="Google Shape;981;p13"/>
          <p:cNvSpPr txBox="1">
            <a:spLocks noGrp="1"/>
          </p:cNvSpPr>
          <p:nvPr>
            <p:ph type="subTitle" idx="14"/>
          </p:nvPr>
        </p:nvSpPr>
        <p:spPr>
          <a:xfrm>
            <a:off x="776550" y="402644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2" name="Google Shape;982;p13"/>
          <p:cNvSpPr txBox="1">
            <a:spLocks noGrp="1"/>
          </p:cNvSpPr>
          <p:nvPr>
            <p:ph type="title" idx="15" hasCustomPrompt="1"/>
          </p:nvPr>
        </p:nvSpPr>
        <p:spPr>
          <a:xfrm>
            <a:off x="776550" y="2980641"/>
            <a:ext cx="22335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3" name="Google Shape;983;p13"/>
          <p:cNvSpPr txBox="1">
            <a:spLocks noGrp="1"/>
          </p:cNvSpPr>
          <p:nvPr>
            <p:ph type="title" idx="16"/>
          </p:nvPr>
        </p:nvSpPr>
        <p:spPr>
          <a:xfrm>
            <a:off x="347115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4" name="Google Shape;984;p13"/>
          <p:cNvSpPr txBox="1">
            <a:spLocks noGrp="1"/>
          </p:cNvSpPr>
          <p:nvPr>
            <p:ph type="subTitle" idx="17"/>
          </p:nvPr>
        </p:nvSpPr>
        <p:spPr>
          <a:xfrm>
            <a:off x="3471150" y="402644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p13"/>
          <p:cNvSpPr txBox="1">
            <a:spLocks noGrp="1"/>
          </p:cNvSpPr>
          <p:nvPr>
            <p:ph type="title" idx="18" hasCustomPrompt="1"/>
          </p:nvPr>
        </p:nvSpPr>
        <p:spPr>
          <a:xfrm>
            <a:off x="3471150" y="2980641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6" name="Google Shape;986;p13"/>
          <p:cNvSpPr txBox="1">
            <a:spLocks noGrp="1"/>
          </p:cNvSpPr>
          <p:nvPr>
            <p:ph type="title" idx="19"/>
          </p:nvPr>
        </p:nvSpPr>
        <p:spPr>
          <a:xfrm>
            <a:off x="614985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7" name="Google Shape;987;p13"/>
          <p:cNvSpPr txBox="1">
            <a:spLocks noGrp="1"/>
          </p:cNvSpPr>
          <p:nvPr>
            <p:ph type="subTitle" idx="20"/>
          </p:nvPr>
        </p:nvSpPr>
        <p:spPr>
          <a:xfrm>
            <a:off x="6149850" y="402644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8" name="Google Shape;988;p13"/>
          <p:cNvSpPr txBox="1">
            <a:spLocks noGrp="1"/>
          </p:cNvSpPr>
          <p:nvPr>
            <p:ph type="title" idx="21" hasCustomPrompt="1"/>
          </p:nvPr>
        </p:nvSpPr>
        <p:spPr>
          <a:xfrm>
            <a:off x="6149850" y="2980641"/>
            <a:ext cx="2201700" cy="484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989" name="Google Shape;989;p13"/>
          <p:cNvGrpSpPr/>
          <p:nvPr/>
        </p:nvGrpSpPr>
        <p:grpSpPr>
          <a:xfrm rot="5400000">
            <a:off x="8381450" y="4569182"/>
            <a:ext cx="98902" cy="553090"/>
            <a:chOff x="4898850" y="4820550"/>
            <a:chExt cx="98902" cy="553090"/>
          </a:xfrm>
        </p:grpSpPr>
        <p:sp>
          <p:nvSpPr>
            <p:cNvPr id="990" name="Google Shape;990;p1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13"/>
          <p:cNvSpPr/>
          <p:nvPr/>
        </p:nvSpPr>
        <p:spPr>
          <a:xfrm>
            <a:off x="7" y="205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" name="Google Shape;996;p13"/>
          <p:cNvGrpSpPr/>
          <p:nvPr/>
        </p:nvGrpSpPr>
        <p:grpSpPr>
          <a:xfrm rot="-5400000">
            <a:off x="-148234" y="322631"/>
            <a:ext cx="883262" cy="242091"/>
            <a:chOff x="2300350" y="2601250"/>
            <a:chExt cx="2275275" cy="623625"/>
          </a:xfrm>
        </p:grpSpPr>
        <p:sp>
          <p:nvSpPr>
            <p:cNvPr id="997" name="Google Shape;997;p1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" name="Google Shape;1003;p13"/>
          <p:cNvSpPr/>
          <p:nvPr/>
        </p:nvSpPr>
        <p:spPr>
          <a:xfrm rot="5400000" flipH="1">
            <a:off x="8216276" y="-33530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" name="Google Shape;1004;p13"/>
          <p:cNvGrpSpPr/>
          <p:nvPr/>
        </p:nvGrpSpPr>
        <p:grpSpPr>
          <a:xfrm>
            <a:off x="-256008" y="4796266"/>
            <a:ext cx="1105976" cy="133969"/>
            <a:chOff x="8183182" y="663852"/>
            <a:chExt cx="1475028" cy="178673"/>
          </a:xfrm>
        </p:grpSpPr>
        <p:grpSp>
          <p:nvGrpSpPr>
            <p:cNvPr id="1005" name="Google Shape;1005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06" name="Google Shape;1006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" name="Google Shape;1016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7" name="Google Shape;1017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27" name="Google Shape;1027;p13"/>
          <p:cNvGrpSpPr/>
          <p:nvPr/>
        </p:nvGrpSpPr>
        <p:grpSpPr>
          <a:xfrm>
            <a:off x="8290084" y="239916"/>
            <a:ext cx="1105976" cy="133969"/>
            <a:chOff x="8183182" y="663852"/>
            <a:chExt cx="1475028" cy="178673"/>
          </a:xfrm>
        </p:grpSpPr>
        <p:grpSp>
          <p:nvGrpSpPr>
            <p:cNvPr id="1028" name="Google Shape;1028;p1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029" name="Google Shape;1029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9" name="Google Shape;1039;p1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40" name="Google Shape;1040;p1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0" name="Google Shape;1050;p13"/>
          <p:cNvGrpSpPr/>
          <p:nvPr/>
        </p:nvGrpSpPr>
        <p:grpSpPr>
          <a:xfrm rot="5400000">
            <a:off x="8428614" y="2891627"/>
            <a:ext cx="883262" cy="242091"/>
            <a:chOff x="2300350" y="2601250"/>
            <a:chExt cx="2275275" cy="623625"/>
          </a:xfrm>
        </p:grpSpPr>
        <p:sp>
          <p:nvSpPr>
            <p:cNvPr id="1051" name="Google Shape;1051;p1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" name="Google Shape;1057;p13"/>
          <p:cNvGrpSpPr/>
          <p:nvPr/>
        </p:nvGrpSpPr>
        <p:grpSpPr>
          <a:xfrm>
            <a:off x="1634157" y="-107958"/>
            <a:ext cx="1520982" cy="302065"/>
            <a:chOff x="5642557" y="-150670"/>
            <a:chExt cx="1520982" cy="302065"/>
          </a:xfrm>
        </p:grpSpPr>
        <p:sp>
          <p:nvSpPr>
            <p:cNvPr id="1058" name="Google Shape;1058;p13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9"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1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05" name="Google Shape;1305;p17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3" name="Google Shape;1343;p17"/>
          <p:cNvSpPr txBox="1">
            <a:spLocks noGrp="1"/>
          </p:cNvSpPr>
          <p:nvPr>
            <p:ph type="title"/>
          </p:nvPr>
        </p:nvSpPr>
        <p:spPr>
          <a:xfrm>
            <a:off x="713100" y="1723050"/>
            <a:ext cx="4401600" cy="572700"/>
          </a:xfrm>
          <a:prstGeom prst="rect">
            <a:avLst/>
          </a:prstGeom>
          <a:effectLst>
            <a:outerShdw blurRad="157163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44" name="Google Shape;1344;p17"/>
          <p:cNvSpPr txBox="1">
            <a:spLocks noGrp="1"/>
          </p:cNvSpPr>
          <p:nvPr>
            <p:ph type="subTitle" idx="1"/>
          </p:nvPr>
        </p:nvSpPr>
        <p:spPr>
          <a:xfrm>
            <a:off x="713100" y="2366050"/>
            <a:ext cx="4401600" cy="10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5" name="Google Shape;1345;p17"/>
          <p:cNvGrpSpPr/>
          <p:nvPr/>
        </p:nvGrpSpPr>
        <p:grpSpPr>
          <a:xfrm>
            <a:off x="8137507" y="-109362"/>
            <a:ext cx="586800" cy="1284435"/>
            <a:chOff x="8137507" y="-109362"/>
            <a:chExt cx="586800" cy="1284435"/>
          </a:xfrm>
        </p:grpSpPr>
        <p:sp>
          <p:nvSpPr>
            <p:cNvPr id="1346" name="Google Shape;1346;p17"/>
            <p:cNvSpPr/>
            <p:nvPr/>
          </p:nvSpPr>
          <p:spPr>
            <a:xfrm>
              <a:off x="8137507" y="-109352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7" name="Google Shape;1347;p17"/>
            <p:cNvGrpSpPr/>
            <p:nvPr/>
          </p:nvGrpSpPr>
          <p:grpSpPr>
            <a:xfrm rot="-5400000">
              <a:off x="7989266" y="211224"/>
              <a:ext cx="883262" cy="242091"/>
              <a:chOff x="2300350" y="2601250"/>
              <a:chExt cx="2275275" cy="623625"/>
            </a:xfrm>
          </p:grpSpPr>
          <p:sp>
            <p:nvSpPr>
              <p:cNvPr id="1348" name="Google Shape;1348;p17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7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7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7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7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7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4" name="Google Shape;1354;p17"/>
          <p:cNvGrpSpPr/>
          <p:nvPr/>
        </p:nvGrpSpPr>
        <p:grpSpPr>
          <a:xfrm>
            <a:off x="2517607" y="-116370"/>
            <a:ext cx="1520982" cy="302065"/>
            <a:chOff x="5642557" y="-150670"/>
            <a:chExt cx="1520982" cy="302065"/>
          </a:xfrm>
        </p:grpSpPr>
        <p:sp>
          <p:nvSpPr>
            <p:cNvPr id="1355" name="Google Shape;1355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0" name="Google Shape;1360;p17"/>
          <p:cNvSpPr/>
          <p:nvPr/>
        </p:nvSpPr>
        <p:spPr>
          <a:xfrm rot="-5400000">
            <a:off x="341629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1" name="Google Shape;1361;p17"/>
          <p:cNvGrpSpPr/>
          <p:nvPr/>
        </p:nvGrpSpPr>
        <p:grpSpPr>
          <a:xfrm>
            <a:off x="4913901" y="675155"/>
            <a:ext cx="1252897" cy="51000"/>
            <a:chOff x="2915381" y="4104819"/>
            <a:chExt cx="1252897" cy="51000"/>
          </a:xfrm>
        </p:grpSpPr>
        <p:sp>
          <p:nvSpPr>
            <p:cNvPr id="1362" name="Google Shape;1362;p1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6" name="Google Shape;1376;p17"/>
          <p:cNvSpPr/>
          <p:nvPr/>
        </p:nvSpPr>
        <p:spPr>
          <a:xfrm rot="5400000">
            <a:off x="8208387" y="42041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1377;p17"/>
          <p:cNvSpPr/>
          <p:nvPr/>
        </p:nvSpPr>
        <p:spPr>
          <a:xfrm rot="10800000">
            <a:off x="1362311" y="4240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8" name="Google Shape;1378;p17"/>
          <p:cNvGrpSpPr/>
          <p:nvPr/>
        </p:nvGrpSpPr>
        <p:grpSpPr>
          <a:xfrm>
            <a:off x="5600407" y="4993736"/>
            <a:ext cx="1520982" cy="302065"/>
            <a:chOff x="5642557" y="-150670"/>
            <a:chExt cx="1520982" cy="302065"/>
          </a:xfrm>
        </p:grpSpPr>
        <p:sp>
          <p:nvSpPr>
            <p:cNvPr id="1379" name="Google Shape;1379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" name="Google Shape;1384;p17"/>
          <p:cNvGrpSpPr/>
          <p:nvPr/>
        </p:nvGrpSpPr>
        <p:grpSpPr>
          <a:xfrm rot="5400000">
            <a:off x="8900" y="1773425"/>
            <a:ext cx="98902" cy="553090"/>
            <a:chOff x="4898850" y="4820550"/>
            <a:chExt cx="98902" cy="553090"/>
          </a:xfrm>
        </p:grpSpPr>
        <p:sp>
          <p:nvSpPr>
            <p:cNvPr id="1385" name="Google Shape;1385;p1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7"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5" name="Google Shape;1855;p2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856" name="Google Shape;1856;p23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4" name="Google Shape;1894;p23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895" name="Google Shape;1895;p23"/>
          <p:cNvSpPr txBox="1">
            <a:spLocks noGrp="1"/>
          </p:cNvSpPr>
          <p:nvPr>
            <p:ph type="title" idx="2"/>
          </p:nvPr>
        </p:nvSpPr>
        <p:spPr>
          <a:xfrm>
            <a:off x="2152068" y="151281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96" name="Google Shape;1896;p23"/>
          <p:cNvSpPr txBox="1">
            <a:spLocks noGrp="1"/>
          </p:cNvSpPr>
          <p:nvPr>
            <p:ph type="subTitle" idx="1"/>
          </p:nvPr>
        </p:nvSpPr>
        <p:spPr>
          <a:xfrm>
            <a:off x="1992918" y="1911375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7" name="Google Shape;1897;p23"/>
          <p:cNvSpPr txBox="1">
            <a:spLocks noGrp="1"/>
          </p:cNvSpPr>
          <p:nvPr>
            <p:ph type="title" idx="3"/>
          </p:nvPr>
        </p:nvSpPr>
        <p:spPr>
          <a:xfrm>
            <a:off x="2152068" y="2624681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98" name="Google Shape;1898;p23"/>
          <p:cNvSpPr txBox="1">
            <a:spLocks noGrp="1"/>
          </p:cNvSpPr>
          <p:nvPr>
            <p:ph type="subTitle" idx="4"/>
          </p:nvPr>
        </p:nvSpPr>
        <p:spPr>
          <a:xfrm>
            <a:off x="1992918" y="3019025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9" name="Google Shape;1899;p23"/>
          <p:cNvSpPr txBox="1">
            <a:spLocks noGrp="1"/>
          </p:cNvSpPr>
          <p:nvPr>
            <p:ph type="title" idx="5"/>
          </p:nvPr>
        </p:nvSpPr>
        <p:spPr>
          <a:xfrm>
            <a:off x="6055343" y="2624681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00" name="Google Shape;1900;p23"/>
          <p:cNvSpPr txBox="1">
            <a:spLocks noGrp="1"/>
          </p:cNvSpPr>
          <p:nvPr>
            <p:ph type="subTitle" idx="6"/>
          </p:nvPr>
        </p:nvSpPr>
        <p:spPr>
          <a:xfrm>
            <a:off x="5896193" y="3019032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1" name="Google Shape;1901;p23"/>
          <p:cNvSpPr txBox="1">
            <a:spLocks noGrp="1"/>
          </p:cNvSpPr>
          <p:nvPr>
            <p:ph type="title" idx="7"/>
          </p:nvPr>
        </p:nvSpPr>
        <p:spPr>
          <a:xfrm>
            <a:off x="6055343" y="151281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02" name="Google Shape;1902;p23"/>
          <p:cNvSpPr txBox="1">
            <a:spLocks noGrp="1"/>
          </p:cNvSpPr>
          <p:nvPr>
            <p:ph type="subTitle" idx="8"/>
          </p:nvPr>
        </p:nvSpPr>
        <p:spPr>
          <a:xfrm>
            <a:off x="5896193" y="1911375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3" name="Google Shape;1903;p23"/>
          <p:cNvSpPr txBox="1">
            <a:spLocks noGrp="1"/>
          </p:cNvSpPr>
          <p:nvPr>
            <p:ph type="title" idx="9"/>
          </p:nvPr>
        </p:nvSpPr>
        <p:spPr>
          <a:xfrm>
            <a:off x="2152068" y="373318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04" name="Google Shape;1904;p23"/>
          <p:cNvSpPr txBox="1">
            <a:spLocks noGrp="1"/>
          </p:cNvSpPr>
          <p:nvPr>
            <p:ph type="subTitle" idx="13"/>
          </p:nvPr>
        </p:nvSpPr>
        <p:spPr>
          <a:xfrm>
            <a:off x="1992918" y="4126675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5" name="Google Shape;1905;p23"/>
          <p:cNvSpPr txBox="1">
            <a:spLocks noGrp="1"/>
          </p:cNvSpPr>
          <p:nvPr>
            <p:ph type="title" idx="14"/>
          </p:nvPr>
        </p:nvSpPr>
        <p:spPr>
          <a:xfrm>
            <a:off x="6055343" y="373318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06" name="Google Shape;1906;p23"/>
          <p:cNvSpPr txBox="1">
            <a:spLocks noGrp="1"/>
          </p:cNvSpPr>
          <p:nvPr>
            <p:ph type="subTitle" idx="15"/>
          </p:nvPr>
        </p:nvSpPr>
        <p:spPr>
          <a:xfrm>
            <a:off x="5896193" y="4126677"/>
            <a:ext cx="21462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7" name="Google Shape;1907;p23"/>
          <p:cNvSpPr/>
          <p:nvPr/>
        </p:nvSpPr>
        <p:spPr>
          <a:xfrm>
            <a:off x="1455" y="-8885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8" name="Google Shape;1908;p23"/>
          <p:cNvGrpSpPr/>
          <p:nvPr/>
        </p:nvGrpSpPr>
        <p:grpSpPr>
          <a:xfrm rot="-5400000">
            <a:off x="-146785" y="231721"/>
            <a:ext cx="883262" cy="242091"/>
            <a:chOff x="2300350" y="2601250"/>
            <a:chExt cx="2275275" cy="623625"/>
          </a:xfrm>
        </p:grpSpPr>
        <p:sp>
          <p:nvSpPr>
            <p:cNvPr id="1909" name="Google Shape;1909;p2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5" name="Google Shape;1915;p23"/>
          <p:cNvGrpSpPr/>
          <p:nvPr/>
        </p:nvGrpSpPr>
        <p:grpSpPr>
          <a:xfrm>
            <a:off x="1685767" y="463191"/>
            <a:ext cx="1105976" cy="133969"/>
            <a:chOff x="8183182" y="663852"/>
            <a:chExt cx="1475028" cy="178673"/>
          </a:xfrm>
        </p:grpSpPr>
        <p:grpSp>
          <p:nvGrpSpPr>
            <p:cNvPr id="1916" name="Google Shape;1916;p2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917" name="Google Shape;1917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7" name="Google Shape;1927;p2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928" name="Google Shape;1928;p2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38" name="Google Shape;1938;p23"/>
          <p:cNvSpPr/>
          <p:nvPr/>
        </p:nvSpPr>
        <p:spPr>
          <a:xfrm flipH="1">
            <a:off x="8167370" y="7562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9" name="Google Shape;1939;p23"/>
          <p:cNvSpPr/>
          <p:nvPr/>
        </p:nvSpPr>
        <p:spPr>
          <a:xfrm flipH="1">
            <a:off x="7864270" y="4769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40" name="Google Shape;1940;p23"/>
          <p:cNvGrpSpPr/>
          <p:nvPr/>
        </p:nvGrpSpPr>
        <p:grpSpPr>
          <a:xfrm rot="5400000">
            <a:off x="6864300" y="-51175"/>
            <a:ext cx="98902" cy="553090"/>
            <a:chOff x="4898850" y="4820550"/>
            <a:chExt cx="98902" cy="553090"/>
          </a:xfrm>
        </p:grpSpPr>
        <p:sp>
          <p:nvSpPr>
            <p:cNvPr id="1941" name="Google Shape;1941;p2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" name="Google Shape;1946;p23"/>
          <p:cNvGrpSpPr/>
          <p:nvPr/>
        </p:nvGrpSpPr>
        <p:grpSpPr>
          <a:xfrm rot="5400000">
            <a:off x="975" y="4180500"/>
            <a:ext cx="98902" cy="553090"/>
            <a:chOff x="4898850" y="4820550"/>
            <a:chExt cx="98902" cy="553090"/>
          </a:xfrm>
        </p:grpSpPr>
        <p:sp>
          <p:nvSpPr>
            <p:cNvPr id="1947" name="Google Shape;1947;p2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2" name="Google Shape;1952;p23"/>
          <p:cNvGrpSpPr/>
          <p:nvPr/>
        </p:nvGrpSpPr>
        <p:grpSpPr>
          <a:xfrm flipH="1">
            <a:off x="-799254" y="4748605"/>
            <a:ext cx="1823016" cy="196994"/>
            <a:chOff x="7857346" y="4002005"/>
            <a:chExt cx="1823016" cy="196994"/>
          </a:xfrm>
        </p:grpSpPr>
        <p:sp>
          <p:nvSpPr>
            <p:cNvPr id="1953" name="Google Shape;1953;p2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6" name="Google Shape;1956;p23"/>
          <p:cNvSpPr/>
          <p:nvPr/>
        </p:nvSpPr>
        <p:spPr>
          <a:xfrm rot="10800000">
            <a:off x="8557211" y="40114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7" name="Google Shape;1957;p23"/>
          <p:cNvGrpSpPr/>
          <p:nvPr/>
        </p:nvGrpSpPr>
        <p:grpSpPr>
          <a:xfrm rot="5400000">
            <a:off x="8520259" y="4079074"/>
            <a:ext cx="302065" cy="1520982"/>
            <a:chOff x="-108754" y="2690919"/>
            <a:chExt cx="302065" cy="1520982"/>
          </a:xfrm>
        </p:grpSpPr>
        <p:sp>
          <p:nvSpPr>
            <p:cNvPr id="1958" name="Google Shape;1958;p23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" name="Google Shape;1963;p23"/>
          <p:cNvGrpSpPr/>
          <p:nvPr/>
        </p:nvGrpSpPr>
        <p:grpSpPr>
          <a:xfrm>
            <a:off x="3945551" y="4775319"/>
            <a:ext cx="1252897" cy="51000"/>
            <a:chOff x="2915381" y="4104819"/>
            <a:chExt cx="1252897" cy="51000"/>
          </a:xfrm>
        </p:grpSpPr>
        <p:sp>
          <p:nvSpPr>
            <p:cNvPr id="1964" name="Google Shape;1964;p2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1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5" r:id="rId5"/>
    <p:sldLayoutId id="2147483658" r:id="rId6"/>
    <p:sldLayoutId id="2147483659" r:id="rId7"/>
    <p:sldLayoutId id="2147483663" r:id="rId8"/>
    <p:sldLayoutId id="2147483669" r:id="rId9"/>
    <p:sldLayoutId id="2147483670" r:id="rId10"/>
    <p:sldLayoutId id="2147483674" r:id="rId11"/>
    <p:sldLayoutId id="214748367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33"/>
          <p:cNvSpPr/>
          <p:nvPr/>
        </p:nvSpPr>
        <p:spPr>
          <a:xfrm>
            <a:off x="901902" y="2860656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33"/>
          <p:cNvSpPr txBox="1">
            <a:spLocks noGrp="1"/>
          </p:cNvSpPr>
          <p:nvPr>
            <p:ph type="subTitle" idx="1"/>
          </p:nvPr>
        </p:nvSpPr>
        <p:spPr>
          <a:xfrm>
            <a:off x="192807" y="2909294"/>
            <a:ext cx="4547700" cy="3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 err="1"/>
              <a:t>Achiya</a:t>
            </a:r>
            <a:r>
              <a:rPr lang="en-US" dirty="0"/>
              <a:t> Ben </a:t>
            </a:r>
            <a:r>
              <a:rPr lang="en-US" dirty="0" err="1"/>
              <a:t>Natan</a:t>
            </a:r>
            <a:r>
              <a:rPr lang="en" dirty="0"/>
              <a:t>:213934599</a:t>
            </a:r>
          </a:p>
        </p:txBody>
      </p:sp>
      <p:grpSp>
        <p:nvGrpSpPr>
          <p:cNvPr id="2661" name="Google Shape;2661;p33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662" name="Google Shape;2662;p3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8" name="Google Shape;2668;p33"/>
          <p:cNvGrpSpPr/>
          <p:nvPr/>
        </p:nvGrpSpPr>
        <p:grpSpPr>
          <a:xfrm rot="-5400000" flipH="1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2669" name="Google Shape;2669;p3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3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33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676" name="Google Shape;2676;p3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33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682" name="Google Shape;2682;p3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683" name="Google Shape;2683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3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694" name="Google Shape;2694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04" name="Google Shape;2704;p33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05" name="Google Shape;2705;p3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2659;p33">
            <a:extLst>
              <a:ext uri="{FF2B5EF4-FFF2-40B4-BE49-F238E27FC236}">
                <a16:creationId xmlns:a16="http://schemas.microsoft.com/office/drawing/2014/main" id="{225DA13E-475C-3026-AB4A-2C7FC845941B}"/>
              </a:ext>
            </a:extLst>
          </p:cNvPr>
          <p:cNvSpPr/>
          <p:nvPr/>
        </p:nvSpPr>
        <p:spPr>
          <a:xfrm>
            <a:off x="4874149" y="2811293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19" name="Google Shape;2719;p33"/>
          <p:cNvSpPr txBox="1">
            <a:spLocks noGrp="1"/>
          </p:cNvSpPr>
          <p:nvPr>
            <p:ph type="ctrTitle"/>
          </p:nvPr>
        </p:nvSpPr>
        <p:spPr>
          <a:xfrm>
            <a:off x="1317600" y="1193625"/>
            <a:ext cx="6508800" cy="17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 err="1">
                <a:solidFill>
                  <a:schemeClr val="accent2"/>
                </a:solidFill>
              </a:rPr>
              <a:t>HomeEconomy</a:t>
            </a:r>
            <a:br>
              <a:rPr lang="en-US" sz="5800" dirty="0">
                <a:solidFill>
                  <a:schemeClr val="accent2"/>
                </a:solidFill>
              </a:rPr>
            </a:br>
            <a:r>
              <a:rPr lang="en" sz="5000" dirty="0"/>
              <a:t>WebSite</a:t>
            </a:r>
            <a:endParaRPr sz="5000" dirty="0"/>
          </a:p>
        </p:txBody>
      </p:sp>
      <p:sp>
        <p:nvSpPr>
          <p:cNvPr id="4" name="Google Shape;2660;p33">
            <a:extLst>
              <a:ext uri="{FF2B5EF4-FFF2-40B4-BE49-F238E27FC236}">
                <a16:creationId xmlns:a16="http://schemas.microsoft.com/office/drawing/2014/main" id="{9158134A-5C02-9A69-7F6B-A167BA8B35E8}"/>
              </a:ext>
            </a:extLst>
          </p:cNvPr>
          <p:cNvSpPr txBox="1">
            <a:spLocks/>
          </p:cNvSpPr>
          <p:nvPr/>
        </p:nvSpPr>
        <p:spPr>
          <a:xfrm>
            <a:off x="4149147" y="2882775"/>
            <a:ext cx="4547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1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/>
              <a:t>Yuval </a:t>
            </a:r>
            <a:r>
              <a:rPr lang="en-US" dirty="0" err="1"/>
              <a:t>Musseri</a:t>
            </a:r>
            <a:r>
              <a:rPr lang="en-US" dirty="0"/>
              <a:t> 213358039</a:t>
            </a:r>
          </a:p>
        </p:txBody>
      </p:sp>
      <p:sp>
        <p:nvSpPr>
          <p:cNvPr id="5" name="Google Shape;2659;p33">
            <a:extLst>
              <a:ext uri="{FF2B5EF4-FFF2-40B4-BE49-F238E27FC236}">
                <a16:creationId xmlns:a16="http://schemas.microsoft.com/office/drawing/2014/main" id="{AFD3AD4F-4AE5-817F-8EAF-ABC7BC49EF42}"/>
              </a:ext>
            </a:extLst>
          </p:cNvPr>
          <p:cNvSpPr/>
          <p:nvPr/>
        </p:nvSpPr>
        <p:spPr>
          <a:xfrm>
            <a:off x="879292" y="3458889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59;p33">
            <a:extLst>
              <a:ext uri="{FF2B5EF4-FFF2-40B4-BE49-F238E27FC236}">
                <a16:creationId xmlns:a16="http://schemas.microsoft.com/office/drawing/2014/main" id="{326FF27A-6112-D993-7D0F-75649ABF73EE}"/>
              </a:ext>
            </a:extLst>
          </p:cNvPr>
          <p:cNvSpPr/>
          <p:nvPr/>
        </p:nvSpPr>
        <p:spPr>
          <a:xfrm>
            <a:off x="4916374" y="3461657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659;p33">
            <a:extLst>
              <a:ext uri="{FF2B5EF4-FFF2-40B4-BE49-F238E27FC236}">
                <a16:creationId xmlns:a16="http://schemas.microsoft.com/office/drawing/2014/main" id="{0C5F6BFC-1616-BA9B-D053-377414F29882}"/>
              </a:ext>
            </a:extLst>
          </p:cNvPr>
          <p:cNvSpPr/>
          <p:nvPr/>
        </p:nvSpPr>
        <p:spPr>
          <a:xfrm>
            <a:off x="2902426" y="4202387"/>
            <a:ext cx="3042513" cy="41278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660;p33">
            <a:extLst>
              <a:ext uri="{FF2B5EF4-FFF2-40B4-BE49-F238E27FC236}">
                <a16:creationId xmlns:a16="http://schemas.microsoft.com/office/drawing/2014/main" id="{9331CC27-883C-2068-7DA9-69BDBFB2EC55}"/>
              </a:ext>
            </a:extLst>
          </p:cNvPr>
          <p:cNvSpPr txBox="1">
            <a:spLocks/>
          </p:cNvSpPr>
          <p:nvPr/>
        </p:nvSpPr>
        <p:spPr>
          <a:xfrm>
            <a:off x="97312" y="3508166"/>
            <a:ext cx="4547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1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 err="1"/>
              <a:t>Liel</a:t>
            </a:r>
            <a:r>
              <a:rPr lang="en-US" dirty="0"/>
              <a:t> </a:t>
            </a:r>
            <a:r>
              <a:rPr lang="en-US"/>
              <a:t>Yoash:206477788</a:t>
            </a:r>
            <a:endParaRPr lang="en-US" dirty="0"/>
          </a:p>
        </p:txBody>
      </p:sp>
      <p:sp>
        <p:nvSpPr>
          <p:cNvPr id="10" name="Google Shape;2660;p33">
            <a:extLst>
              <a:ext uri="{FF2B5EF4-FFF2-40B4-BE49-F238E27FC236}">
                <a16:creationId xmlns:a16="http://schemas.microsoft.com/office/drawing/2014/main" id="{BE38E014-5E3C-543F-2E29-3C64D64439D1}"/>
              </a:ext>
            </a:extLst>
          </p:cNvPr>
          <p:cNvSpPr txBox="1">
            <a:spLocks/>
          </p:cNvSpPr>
          <p:nvPr/>
        </p:nvSpPr>
        <p:spPr>
          <a:xfrm>
            <a:off x="2174573" y="4280862"/>
            <a:ext cx="4547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1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/>
              <a:t>Nevo Gadassi:325545887</a:t>
            </a:r>
            <a:endParaRPr lang="en-US" dirty="0"/>
          </a:p>
        </p:txBody>
      </p:sp>
      <p:sp>
        <p:nvSpPr>
          <p:cNvPr id="11" name="Google Shape;2660;p33">
            <a:extLst>
              <a:ext uri="{FF2B5EF4-FFF2-40B4-BE49-F238E27FC236}">
                <a16:creationId xmlns:a16="http://schemas.microsoft.com/office/drawing/2014/main" id="{3AD9B99A-EB02-D381-8EC2-5AA21FD82DB5}"/>
              </a:ext>
            </a:extLst>
          </p:cNvPr>
          <p:cNvSpPr txBox="1">
            <a:spLocks/>
          </p:cNvSpPr>
          <p:nvPr/>
        </p:nvSpPr>
        <p:spPr>
          <a:xfrm>
            <a:off x="4241547" y="3529140"/>
            <a:ext cx="4547700" cy="3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1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T Sans"/>
              <a:buNone/>
              <a:defRPr sz="2800" b="0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 err="1"/>
              <a:t>Maor</a:t>
            </a:r>
            <a:r>
              <a:rPr lang="en-US" dirty="0"/>
              <a:t> Berenstein:212305965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6">
          <a:extLst>
            <a:ext uri="{FF2B5EF4-FFF2-40B4-BE49-F238E27FC236}">
              <a16:creationId xmlns:a16="http://schemas.microsoft.com/office/drawing/2014/main" id="{85A33992-8163-DFAB-587E-869907E9B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" name="Google Shape;2948;p39">
            <a:extLst>
              <a:ext uri="{FF2B5EF4-FFF2-40B4-BE49-F238E27FC236}">
                <a16:creationId xmlns:a16="http://schemas.microsoft.com/office/drawing/2014/main" id="{55741A66-F9F5-E039-9C1A-59884B47DC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826962" y="32445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</a:t>
            </a:r>
            <a:r>
              <a:rPr lang="en" dirty="0">
                <a:solidFill>
                  <a:schemeClr val="accent2"/>
                </a:solidFill>
              </a:rPr>
              <a:t>diagram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970" name="Google Shape;2970;p39">
            <a:extLst>
              <a:ext uri="{FF2B5EF4-FFF2-40B4-BE49-F238E27FC236}">
                <a16:creationId xmlns:a16="http://schemas.microsoft.com/office/drawing/2014/main" id="{1191771B-232C-E36B-6477-836BFB220424}"/>
              </a:ext>
            </a:extLst>
          </p:cNvPr>
          <p:cNvGrpSpPr/>
          <p:nvPr/>
        </p:nvGrpSpPr>
        <p:grpSpPr>
          <a:xfrm>
            <a:off x="7809182" y="1196629"/>
            <a:ext cx="2250993" cy="228146"/>
            <a:chOff x="7809182" y="1151604"/>
            <a:chExt cx="2250993" cy="228146"/>
          </a:xfrm>
        </p:grpSpPr>
        <p:sp>
          <p:nvSpPr>
            <p:cNvPr id="2971" name="Google Shape;2971;p39">
              <a:extLst>
                <a:ext uri="{FF2B5EF4-FFF2-40B4-BE49-F238E27FC236}">
                  <a16:creationId xmlns:a16="http://schemas.microsoft.com/office/drawing/2014/main" id="{3E8F3864-E4A5-2CC6-F5E6-2769299FD4B4}"/>
                </a:ext>
              </a:extLst>
            </p:cNvPr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9">
              <a:extLst>
                <a:ext uri="{FF2B5EF4-FFF2-40B4-BE49-F238E27FC236}">
                  <a16:creationId xmlns:a16="http://schemas.microsoft.com/office/drawing/2014/main" id="{0EDD9102-51BB-4C63-0389-522BFEBA1BF7}"/>
                </a:ext>
              </a:extLst>
            </p:cNvPr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9" name="Google Shape;2979;p39">
            <a:extLst>
              <a:ext uri="{FF2B5EF4-FFF2-40B4-BE49-F238E27FC236}">
                <a16:creationId xmlns:a16="http://schemas.microsoft.com/office/drawing/2014/main" id="{BFA51A09-3AFD-A4FD-8704-E854026F5162}"/>
              </a:ext>
            </a:extLst>
          </p:cNvPr>
          <p:cNvSpPr/>
          <p:nvPr/>
        </p:nvSpPr>
        <p:spPr>
          <a:xfrm>
            <a:off x="7602750" y="897150"/>
            <a:ext cx="448500" cy="517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6968244D-CA79-891A-391A-DEACD6E84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431" y="178862"/>
            <a:ext cx="4359018" cy="47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638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2118013-4BF5-977A-4AA7-1017B0E0D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</a:t>
            </a:r>
            <a:r>
              <a:rPr lang="en-US" dirty="0" err="1"/>
              <a:t>childspace</a:t>
            </a:r>
            <a:endParaRPr lang="he-IL" dirty="0"/>
          </a:p>
        </p:txBody>
      </p:sp>
      <p:pic>
        <p:nvPicPr>
          <p:cNvPr id="3" name="child">
            <a:hlinkClick r:id="" action="ppaction://media"/>
            <a:extLst>
              <a:ext uri="{FF2B5EF4-FFF2-40B4-BE49-F238E27FC236}">
                <a16:creationId xmlns:a16="http://schemas.microsoft.com/office/drawing/2014/main" id="{5B2EE68E-BCB9-9795-CEA5-39DE66539B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8046" y="1112100"/>
            <a:ext cx="6710861" cy="377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73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7F874C2-4598-841A-DA54-69FB3DDBF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0" y="333660"/>
            <a:ext cx="7717800" cy="572700"/>
          </a:xfrm>
        </p:spPr>
        <p:txBody>
          <a:bodyPr/>
          <a:lstStyle/>
          <a:p>
            <a:r>
              <a:rPr lang="en-US" dirty="0"/>
              <a:t>Running the </a:t>
            </a:r>
            <a:r>
              <a:rPr lang="en-US" dirty="0" err="1"/>
              <a:t>parentspace</a:t>
            </a:r>
            <a:endParaRPr lang="he-IL" dirty="0"/>
          </a:p>
        </p:txBody>
      </p:sp>
      <p:pic>
        <p:nvPicPr>
          <p:cNvPr id="3" name="parents">
            <a:hlinkClick r:id="" action="ppaction://media"/>
            <a:extLst>
              <a:ext uri="{FF2B5EF4-FFF2-40B4-BE49-F238E27FC236}">
                <a16:creationId xmlns:a16="http://schemas.microsoft.com/office/drawing/2014/main" id="{C7CF99BA-63EB-853B-CE81-A02FE810B5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6026" y="906360"/>
            <a:ext cx="6651948" cy="374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75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1">
            <a:extLst>
              <a:ext uri="{FF2B5EF4-FFF2-40B4-BE49-F238E27FC236}">
                <a16:creationId xmlns:a16="http://schemas.microsoft.com/office/drawing/2014/main" id="{7C025293-D594-A6B9-D957-C44B6F80FAE6}"/>
              </a:ext>
            </a:extLst>
          </p:cNvPr>
          <p:cNvSpPr txBox="1">
            <a:spLocks/>
          </p:cNvSpPr>
          <p:nvPr/>
        </p:nvSpPr>
        <p:spPr>
          <a:xfrm>
            <a:off x="766440" y="333660"/>
            <a:ext cx="7717800" cy="572700"/>
          </a:xfrm>
          <a:prstGeom prst="rect">
            <a:avLst/>
          </a:prstGeom>
          <a:noFill/>
          <a:ln>
            <a:noFill/>
          </a:ln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/>
              <a:t>Running </a:t>
            </a:r>
            <a:r>
              <a:rPr lang="en-US" dirty="0" err="1"/>
              <a:t>SingUp</a:t>
            </a:r>
            <a:endParaRPr lang="he-IL" dirty="0"/>
          </a:p>
        </p:txBody>
      </p:sp>
      <p:pic>
        <p:nvPicPr>
          <p:cNvPr id="5" name="singup">
            <a:hlinkClick r:id="" action="ppaction://media"/>
            <a:extLst>
              <a:ext uri="{FF2B5EF4-FFF2-40B4-BE49-F238E27FC236}">
                <a16:creationId xmlns:a16="http://schemas.microsoft.com/office/drawing/2014/main" id="{2136F912-B9F3-666F-9233-3A165A3547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9659" y="906360"/>
            <a:ext cx="6939519" cy="390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0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6">
          <a:extLst>
            <a:ext uri="{FF2B5EF4-FFF2-40B4-BE49-F238E27FC236}">
              <a16:creationId xmlns:a16="http://schemas.microsoft.com/office/drawing/2014/main" id="{A289709B-2C9D-B212-309B-DAAB8DC0D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" name="Google Shape;2737;p35">
            <a:extLst>
              <a:ext uri="{FF2B5EF4-FFF2-40B4-BE49-F238E27FC236}">
                <a16:creationId xmlns:a16="http://schemas.microsoft.com/office/drawing/2014/main" id="{9D1F04A0-72D3-611E-00C6-F2073EBB5A73}"/>
              </a:ext>
            </a:extLst>
          </p:cNvPr>
          <p:cNvSpPr/>
          <p:nvPr/>
        </p:nvSpPr>
        <p:spPr>
          <a:xfrm>
            <a:off x="4969650" y="3554992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35">
            <a:extLst>
              <a:ext uri="{FF2B5EF4-FFF2-40B4-BE49-F238E27FC236}">
                <a16:creationId xmlns:a16="http://schemas.microsoft.com/office/drawing/2014/main" id="{73149122-B15F-D168-A3A7-315168DDB634}"/>
              </a:ext>
            </a:extLst>
          </p:cNvPr>
          <p:cNvSpPr/>
          <p:nvPr/>
        </p:nvSpPr>
        <p:spPr>
          <a:xfrm>
            <a:off x="2290950" y="3554992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35">
            <a:extLst>
              <a:ext uri="{FF2B5EF4-FFF2-40B4-BE49-F238E27FC236}">
                <a16:creationId xmlns:a16="http://schemas.microsoft.com/office/drawing/2014/main" id="{67AB2081-A6AD-4823-00E5-276A37CFE383}"/>
              </a:ext>
            </a:extLst>
          </p:cNvPr>
          <p:cNvSpPr/>
          <p:nvPr/>
        </p:nvSpPr>
        <p:spPr>
          <a:xfrm>
            <a:off x="3391800" y="1919607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35">
            <a:extLst>
              <a:ext uri="{FF2B5EF4-FFF2-40B4-BE49-F238E27FC236}">
                <a16:creationId xmlns:a16="http://schemas.microsoft.com/office/drawing/2014/main" id="{00374823-8836-66F6-88A1-7F092FB77A7B}"/>
              </a:ext>
            </a:extLst>
          </p:cNvPr>
          <p:cNvSpPr/>
          <p:nvPr/>
        </p:nvSpPr>
        <p:spPr>
          <a:xfrm>
            <a:off x="6070500" y="1919607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35">
            <a:extLst>
              <a:ext uri="{FF2B5EF4-FFF2-40B4-BE49-F238E27FC236}">
                <a16:creationId xmlns:a16="http://schemas.microsoft.com/office/drawing/2014/main" id="{F4D42A02-F3E4-DC2A-CA91-56B0EDD9A0C0}"/>
              </a:ext>
            </a:extLst>
          </p:cNvPr>
          <p:cNvSpPr/>
          <p:nvPr/>
        </p:nvSpPr>
        <p:spPr>
          <a:xfrm>
            <a:off x="713100" y="1919607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35">
            <a:extLst>
              <a:ext uri="{FF2B5EF4-FFF2-40B4-BE49-F238E27FC236}">
                <a16:creationId xmlns:a16="http://schemas.microsoft.com/office/drawing/2014/main" id="{832B42E5-4B59-18A5-0D6A-B4BF749277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Division of labor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2744" name="Google Shape;2744;p35">
            <a:extLst>
              <a:ext uri="{FF2B5EF4-FFF2-40B4-BE49-F238E27FC236}">
                <a16:creationId xmlns:a16="http://schemas.microsoft.com/office/drawing/2014/main" id="{4112AB31-0EAA-499A-5660-8B379CF46E1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76550" y="198245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Yuval </a:t>
            </a:r>
            <a:r>
              <a:rPr lang="en-US" dirty="0" err="1"/>
              <a:t>Musseri</a:t>
            </a:r>
            <a:endParaRPr dirty="0"/>
          </a:p>
        </p:txBody>
      </p:sp>
      <p:sp>
        <p:nvSpPr>
          <p:cNvPr id="2745" name="Google Shape;2745;p35">
            <a:extLst>
              <a:ext uri="{FF2B5EF4-FFF2-40B4-BE49-F238E27FC236}">
                <a16:creationId xmlns:a16="http://schemas.microsoft.com/office/drawing/2014/main" id="{53C79945-6C96-5E9B-61AE-BEBF602ED2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76550" y="239105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</a:t>
            </a:r>
            <a:r>
              <a:rPr lang="en" dirty="0"/>
              <a:t>uild the backend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</a:t>
            </a:r>
            <a:r>
              <a:rPr lang="en" dirty="0"/>
              <a:t>elp with the code in database</a:t>
            </a:r>
            <a:endParaRPr dirty="0"/>
          </a:p>
        </p:txBody>
      </p:sp>
      <p:sp>
        <p:nvSpPr>
          <p:cNvPr id="2747" name="Google Shape;2747;p35">
            <a:extLst>
              <a:ext uri="{FF2B5EF4-FFF2-40B4-BE49-F238E27FC236}">
                <a16:creationId xmlns:a16="http://schemas.microsoft.com/office/drawing/2014/main" id="{5360983A-17B9-4277-A172-E72061086579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34711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Nevo</a:t>
            </a:r>
            <a:r>
              <a:rPr lang="en-US" dirty="0"/>
              <a:t> </a:t>
            </a:r>
            <a:r>
              <a:rPr lang="en-US" dirty="0" err="1"/>
              <a:t>Gadassi</a:t>
            </a:r>
            <a:endParaRPr dirty="0"/>
          </a:p>
        </p:txBody>
      </p:sp>
      <p:sp>
        <p:nvSpPr>
          <p:cNvPr id="2748" name="Google Shape;2748;p35">
            <a:extLst>
              <a:ext uri="{FF2B5EF4-FFF2-40B4-BE49-F238E27FC236}">
                <a16:creationId xmlns:a16="http://schemas.microsoft.com/office/drawing/2014/main" id="{3BF456C3-A890-9221-5C3B-6C5242333E8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121745" y="2391054"/>
            <a:ext cx="3100039" cy="8799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Planing</a:t>
            </a:r>
            <a:r>
              <a:rPr lang="en-US" dirty="0"/>
              <a:t> the </a:t>
            </a:r>
            <a:r>
              <a:rPr lang="en" dirty="0"/>
              <a:t>backend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</a:t>
            </a:r>
            <a:r>
              <a:rPr lang="en" dirty="0"/>
              <a:t>pload the database to render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/>
              <a:t>onnect the backend to the database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</a:t>
            </a:r>
            <a:r>
              <a:rPr lang="en" dirty="0"/>
              <a:t>elp in front</a:t>
            </a:r>
            <a:endParaRPr dirty="0"/>
          </a:p>
        </p:txBody>
      </p:sp>
      <p:sp>
        <p:nvSpPr>
          <p:cNvPr id="2750" name="Google Shape;2750;p35">
            <a:extLst>
              <a:ext uri="{FF2B5EF4-FFF2-40B4-BE49-F238E27FC236}">
                <a16:creationId xmlns:a16="http://schemas.microsoft.com/office/drawing/2014/main" id="{908A018B-A605-BC4E-60FF-8464E47A2C3E}"/>
              </a:ext>
            </a:extLst>
          </p:cNvPr>
          <p:cNvSpPr txBox="1">
            <a:spLocks noGrp="1"/>
          </p:cNvSpPr>
          <p:nvPr>
            <p:ph type="title" idx="7"/>
          </p:nvPr>
        </p:nvSpPr>
        <p:spPr>
          <a:xfrm>
            <a:off x="6149850" y="198245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Achiya</a:t>
            </a:r>
            <a:r>
              <a:rPr lang="en-US" dirty="0"/>
              <a:t> Ben </a:t>
            </a:r>
            <a:r>
              <a:rPr lang="en-US" dirty="0" err="1"/>
              <a:t>Natan</a:t>
            </a:r>
            <a:endParaRPr dirty="0"/>
          </a:p>
        </p:txBody>
      </p:sp>
      <p:sp>
        <p:nvSpPr>
          <p:cNvPr id="2751" name="Google Shape;2751;p35">
            <a:extLst>
              <a:ext uri="{FF2B5EF4-FFF2-40B4-BE49-F238E27FC236}">
                <a16:creationId xmlns:a16="http://schemas.microsoft.com/office/drawing/2014/main" id="{BA8FD4B2-91FB-0162-B119-6C74FF835032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6149850" y="2391054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Planing</a:t>
            </a:r>
            <a:r>
              <a:rPr lang="en-US" dirty="0"/>
              <a:t> the fronted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Build the fronted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all the project</a:t>
            </a:r>
            <a:endParaRPr dirty="0"/>
          </a:p>
        </p:txBody>
      </p:sp>
      <p:sp>
        <p:nvSpPr>
          <p:cNvPr id="2753" name="Google Shape;2753;p35">
            <a:extLst>
              <a:ext uri="{FF2B5EF4-FFF2-40B4-BE49-F238E27FC236}">
                <a16:creationId xmlns:a16="http://schemas.microsoft.com/office/drawing/2014/main" id="{5E0BBDED-87BF-904F-681E-72B8F080D891}"/>
              </a:ext>
            </a:extLst>
          </p:cNvPr>
          <p:cNvSpPr txBox="1">
            <a:spLocks noGrp="1"/>
          </p:cNvSpPr>
          <p:nvPr>
            <p:ph type="title" idx="13"/>
          </p:nvPr>
        </p:nvSpPr>
        <p:spPr>
          <a:xfrm>
            <a:off x="2354400" y="3617845"/>
            <a:ext cx="22335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Maor</a:t>
            </a:r>
            <a:r>
              <a:rPr lang="en-US" dirty="0"/>
              <a:t> </a:t>
            </a:r>
            <a:r>
              <a:rPr lang="en-US" dirty="0" err="1"/>
              <a:t>Berenstein</a:t>
            </a:r>
            <a:endParaRPr dirty="0"/>
          </a:p>
        </p:txBody>
      </p:sp>
      <p:sp>
        <p:nvSpPr>
          <p:cNvPr id="2754" name="Google Shape;2754;p35">
            <a:extLst>
              <a:ext uri="{FF2B5EF4-FFF2-40B4-BE49-F238E27FC236}">
                <a16:creationId xmlns:a16="http://schemas.microsoft.com/office/drawing/2014/main" id="{B2329777-97BE-C46D-CEB5-128975BF9662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2354400" y="4026444"/>
            <a:ext cx="2233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manager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Connecting all parts of the project and handling bugs</a:t>
            </a:r>
            <a:endParaRPr dirty="0"/>
          </a:p>
        </p:txBody>
      </p:sp>
      <p:sp>
        <p:nvSpPr>
          <p:cNvPr id="2756" name="Google Shape;2756;p35">
            <a:extLst>
              <a:ext uri="{FF2B5EF4-FFF2-40B4-BE49-F238E27FC236}">
                <a16:creationId xmlns:a16="http://schemas.microsoft.com/office/drawing/2014/main" id="{8A5D4376-62ED-3E7F-52CA-66AB0E181198}"/>
              </a:ext>
            </a:extLst>
          </p:cNvPr>
          <p:cNvSpPr txBox="1">
            <a:spLocks noGrp="1"/>
          </p:cNvSpPr>
          <p:nvPr>
            <p:ph type="title" idx="16"/>
          </p:nvPr>
        </p:nvSpPr>
        <p:spPr>
          <a:xfrm>
            <a:off x="5049000" y="3617845"/>
            <a:ext cx="22017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Liel Yoash</a:t>
            </a:r>
            <a:endParaRPr dirty="0"/>
          </a:p>
        </p:txBody>
      </p:sp>
      <p:sp>
        <p:nvSpPr>
          <p:cNvPr id="2757" name="Google Shape;2757;p35">
            <a:extLst>
              <a:ext uri="{FF2B5EF4-FFF2-40B4-BE49-F238E27FC236}">
                <a16:creationId xmlns:a16="http://schemas.microsoft.com/office/drawing/2014/main" id="{63E09E3D-2447-9384-5621-C8463A62C264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5049000" y="4238860"/>
            <a:ext cx="2201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war hero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soldier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 help in all parts of the project</a:t>
            </a:r>
            <a:endParaRPr dirty="0"/>
          </a:p>
        </p:txBody>
      </p:sp>
      <p:grpSp>
        <p:nvGrpSpPr>
          <p:cNvPr id="2762" name="Google Shape;2762;p35">
            <a:extLst>
              <a:ext uri="{FF2B5EF4-FFF2-40B4-BE49-F238E27FC236}">
                <a16:creationId xmlns:a16="http://schemas.microsoft.com/office/drawing/2014/main" id="{D279EBD6-813B-47B5-06B8-0B1351FD88FB}"/>
              </a:ext>
            </a:extLst>
          </p:cNvPr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2763" name="Google Shape;2763;p35">
              <a:extLst>
                <a:ext uri="{FF2B5EF4-FFF2-40B4-BE49-F238E27FC236}">
                  <a16:creationId xmlns:a16="http://schemas.microsoft.com/office/drawing/2014/main" id="{6ACB5A8D-7261-4BF9-EDC3-2C0C2A1181F4}"/>
                </a:ext>
              </a:extLst>
            </p:cNvPr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5">
              <a:extLst>
                <a:ext uri="{FF2B5EF4-FFF2-40B4-BE49-F238E27FC236}">
                  <a16:creationId xmlns:a16="http://schemas.microsoft.com/office/drawing/2014/main" id="{C476541A-856B-8C67-F1AF-3017B436AFEC}"/>
                </a:ext>
              </a:extLst>
            </p:cNvPr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5">
              <a:extLst>
                <a:ext uri="{FF2B5EF4-FFF2-40B4-BE49-F238E27FC236}">
                  <a16:creationId xmlns:a16="http://schemas.microsoft.com/office/drawing/2014/main" id="{6F816092-E095-B73C-035C-72C89F76C92C}"/>
                </a:ext>
              </a:extLst>
            </p:cNvPr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5">
              <a:extLst>
                <a:ext uri="{FF2B5EF4-FFF2-40B4-BE49-F238E27FC236}">
                  <a16:creationId xmlns:a16="http://schemas.microsoft.com/office/drawing/2014/main" id="{0767E9B8-E459-3D8C-2271-87B503473DB8}"/>
                </a:ext>
              </a:extLst>
            </p:cNvPr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5">
              <a:extLst>
                <a:ext uri="{FF2B5EF4-FFF2-40B4-BE49-F238E27FC236}">
                  <a16:creationId xmlns:a16="http://schemas.microsoft.com/office/drawing/2014/main" id="{79E10CD1-304D-BC3A-A499-7B37F3F7A43C}"/>
                </a:ext>
              </a:extLst>
            </p:cNvPr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6371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6"/>
          <p:cNvSpPr txBox="1">
            <a:spLocks noGrp="1"/>
          </p:cNvSpPr>
          <p:nvPr>
            <p:ph type="title"/>
          </p:nvPr>
        </p:nvSpPr>
        <p:spPr>
          <a:xfrm>
            <a:off x="713100" y="1723050"/>
            <a:ext cx="4401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</a:t>
            </a:r>
            <a:r>
              <a:rPr lang="en-US" dirty="0">
                <a:solidFill>
                  <a:schemeClr val="accent2"/>
                </a:solidFill>
              </a:rPr>
              <a:t>description</a:t>
            </a:r>
          </a:p>
        </p:txBody>
      </p:sp>
      <p:sp>
        <p:nvSpPr>
          <p:cNvPr id="2773" name="Google Shape;2773;p36"/>
          <p:cNvSpPr txBox="1">
            <a:spLocks noGrp="1"/>
          </p:cNvSpPr>
          <p:nvPr>
            <p:ph type="subTitle" idx="1"/>
          </p:nvPr>
        </p:nvSpPr>
        <p:spPr>
          <a:xfrm>
            <a:off x="713100" y="2366050"/>
            <a:ext cx="4401600" cy="10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Home Economy, we understand the intricate dynamics of a household and the countless responsibilities that come with it. Our mission is to empower you with the tools and resources to streamline tasks, foster collaboration, and enhance the overall well-being of your family.</a:t>
            </a:r>
            <a:endParaRPr dirty="0"/>
          </a:p>
        </p:txBody>
      </p:sp>
      <p:pic>
        <p:nvPicPr>
          <p:cNvPr id="2774" name="Google Shape;2774;p36"/>
          <p:cNvPicPr preferRelativeResize="0"/>
          <p:nvPr/>
        </p:nvPicPr>
        <p:blipFill rotWithShape="1">
          <a:blip r:embed="rId3">
            <a:alphaModFix/>
          </a:blip>
          <a:srcRect l="15592" r="15598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2775" name="Google Shape;2775;p36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6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7" name="Google Shape;2777;p36"/>
          <p:cNvGrpSpPr/>
          <p:nvPr/>
        </p:nvGrpSpPr>
        <p:grpSpPr>
          <a:xfrm rot="10800000">
            <a:off x="7471439" y="3616978"/>
            <a:ext cx="883262" cy="242091"/>
            <a:chOff x="2300350" y="2601250"/>
            <a:chExt cx="2275275" cy="623625"/>
          </a:xfrm>
        </p:grpSpPr>
        <p:sp>
          <p:nvSpPr>
            <p:cNvPr id="2778" name="Google Shape;2778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36"/>
          <p:cNvGrpSpPr/>
          <p:nvPr/>
        </p:nvGrpSpPr>
        <p:grpSpPr>
          <a:xfrm rot="5400000">
            <a:off x="2345200" y="704475"/>
            <a:ext cx="98902" cy="553090"/>
            <a:chOff x="4898850" y="4820550"/>
            <a:chExt cx="98902" cy="553090"/>
          </a:xfrm>
        </p:grpSpPr>
        <p:sp>
          <p:nvSpPr>
            <p:cNvPr id="2785" name="Google Shape;2785;p3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0" name="Google Shape;2790;p36"/>
          <p:cNvGrpSpPr/>
          <p:nvPr/>
        </p:nvGrpSpPr>
        <p:grpSpPr>
          <a:xfrm>
            <a:off x="2596239" y="3820728"/>
            <a:ext cx="883262" cy="242091"/>
            <a:chOff x="2300350" y="2601250"/>
            <a:chExt cx="2275275" cy="623625"/>
          </a:xfrm>
        </p:grpSpPr>
        <p:sp>
          <p:nvSpPr>
            <p:cNvPr id="2791" name="Google Shape;2791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36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2798" name="Google Shape;2798;p3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99" name="Google Shape;2799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9" name="Google Shape;2809;p3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10" name="Google Shape;2810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2" name="Google Shape;3322;p46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accent2"/>
                </a:solidFill>
              </a:rPr>
              <a:t>vision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3323" name="Google Shape;3323;p46"/>
          <p:cNvGrpSpPr/>
          <p:nvPr/>
        </p:nvGrpSpPr>
        <p:grpSpPr>
          <a:xfrm>
            <a:off x="888283" y="1524499"/>
            <a:ext cx="4294722" cy="2883551"/>
            <a:chOff x="626675" y="1846865"/>
            <a:chExt cx="3826033" cy="2568865"/>
          </a:xfrm>
        </p:grpSpPr>
        <p:sp>
          <p:nvSpPr>
            <p:cNvPr id="3324" name="Google Shape;3324;p46"/>
            <p:cNvSpPr/>
            <p:nvPr/>
          </p:nvSpPr>
          <p:spPr>
            <a:xfrm>
              <a:off x="626675" y="2067523"/>
              <a:ext cx="1451128" cy="2348207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6"/>
            <p:cNvSpPr/>
            <p:nvPr/>
          </p:nvSpPr>
          <p:spPr>
            <a:xfrm>
              <a:off x="1821722" y="1846865"/>
              <a:ext cx="569303" cy="648528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6"/>
            <p:cNvSpPr/>
            <p:nvPr/>
          </p:nvSpPr>
          <p:spPr>
            <a:xfrm>
              <a:off x="2139676" y="1991874"/>
              <a:ext cx="2275223" cy="196152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6"/>
            <p:cNvSpPr/>
            <p:nvPr/>
          </p:nvSpPr>
          <p:spPr>
            <a:xfrm>
              <a:off x="3855028" y="3483822"/>
              <a:ext cx="191969" cy="106082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6"/>
            <p:cNvSpPr/>
            <p:nvPr/>
          </p:nvSpPr>
          <p:spPr>
            <a:xfrm>
              <a:off x="3717854" y="3473170"/>
              <a:ext cx="312760" cy="225529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6"/>
            <p:cNvSpPr/>
            <p:nvPr/>
          </p:nvSpPr>
          <p:spPr>
            <a:xfrm>
              <a:off x="3912739" y="3702258"/>
              <a:ext cx="539969" cy="454068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6" name="Google Shape;3336;p46"/>
          <p:cNvSpPr txBox="1"/>
          <p:nvPr/>
        </p:nvSpPr>
        <p:spPr>
          <a:xfrm>
            <a:off x="6440850" y="1"/>
            <a:ext cx="2265600" cy="5211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rPr>
              <a:t>We envision a world where every family experiences a harmonious balance in managing their day-to-day activities. Home Economy strives to be the go-to platform that not only eases the burden of domestic responsibilities but also strengthens the bonds within your family.</a:t>
            </a:r>
            <a:endParaRPr dirty="0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3338" name="Google Shape;3338;p46"/>
          <p:cNvSpPr/>
          <p:nvPr/>
        </p:nvSpPr>
        <p:spPr>
          <a:xfrm>
            <a:off x="3059065" y="2450051"/>
            <a:ext cx="235500" cy="23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46"/>
          <p:cNvSpPr/>
          <p:nvPr/>
        </p:nvSpPr>
        <p:spPr>
          <a:xfrm>
            <a:off x="2001564" y="3500861"/>
            <a:ext cx="235500" cy="23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40" name="Google Shape;3340;p46"/>
          <p:cNvCxnSpPr>
            <a:cxnSpLocks/>
            <a:endCxn id="3338" idx="6"/>
          </p:cNvCxnSpPr>
          <p:nvPr/>
        </p:nvCxnSpPr>
        <p:spPr>
          <a:xfrm flipH="1">
            <a:off x="3294450" y="1608716"/>
            <a:ext cx="3146400" cy="959100"/>
          </a:xfrm>
          <a:prstGeom prst="bentConnector3">
            <a:avLst>
              <a:gd name="adj1" fmla="val 49998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3341" name="Google Shape;3341;p46"/>
          <p:cNvCxnSpPr>
            <a:cxnSpLocks/>
            <a:endCxn id="3339" idx="6"/>
          </p:cNvCxnSpPr>
          <p:nvPr/>
        </p:nvCxnSpPr>
        <p:spPr>
          <a:xfrm flipH="1">
            <a:off x="2236950" y="3279776"/>
            <a:ext cx="4203900" cy="338700"/>
          </a:xfrm>
          <a:prstGeom prst="bentConnector3">
            <a:avLst>
              <a:gd name="adj1" fmla="val 49999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lg" len="lg"/>
            <a:tailEnd type="oval" w="lg" len="lg"/>
          </a:ln>
        </p:spPr>
      </p:cxnSp>
      <p:grpSp>
        <p:nvGrpSpPr>
          <p:cNvPr id="3342" name="Google Shape;3342;p46"/>
          <p:cNvGrpSpPr/>
          <p:nvPr/>
        </p:nvGrpSpPr>
        <p:grpSpPr>
          <a:xfrm rot="5400000">
            <a:off x="1888000" y="933075"/>
            <a:ext cx="98902" cy="553090"/>
            <a:chOff x="4898850" y="4820550"/>
            <a:chExt cx="98902" cy="553090"/>
          </a:xfrm>
        </p:grpSpPr>
        <p:sp>
          <p:nvSpPr>
            <p:cNvPr id="3343" name="Google Shape;3343;p4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4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4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4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4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p40"/>
          <p:cNvSpPr/>
          <p:nvPr/>
        </p:nvSpPr>
        <p:spPr>
          <a:xfrm>
            <a:off x="5117875" y="2840250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85" name="Google Shape;2985;p40"/>
          <p:cNvSpPr/>
          <p:nvPr/>
        </p:nvSpPr>
        <p:spPr>
          <a:xfrm>
            <a:off x="1671300" y="2840250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86" name="Google Shape;2986;p40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</a:t>
            </a:r>
            <a:r>
              <a:rPr lang="en" dirty="0"/>
              <a:t>oals </a:t>
            </a:r>
            <a:endParaRPr dirty="0"/>
          </a:p>
        </p:txBody>
      </p:sp>
      <p:sp>
        <p:nvSpPr>
          <p:cNvPr id="2987" name="Google Shape;2987;p40"/>
          <p:cNvSpPr txBox="1">
            <a:spLocks noGrp="1"/>
          </p:cNvSpPr>
          <p:nvPr>
            <p:ph type="title" idx="2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Supportive Community:</a:t>
            </a:r>
            <a:endParaRPr dirty="0"/>
          </a:p>
        </p:txBody>
      </p:sp>
      <p:sp>
        <p:nvSpPr>
          <p:cNvPr id="2988" name="Google Shape;2988;p40"/>
          <p:cNvSpPr txBox="1">
            <a:spLocks noGrp="1"/>
          </p:cNvSpPr>
          <p:nvPr>
            <p:ph type="subTitle" idx="1"/>
          </p:nvPr>
        </p:nvSpPr>
        <p:spPr>
          <a:xfrm>
            <a:off x="1517675" y="3585083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striving to establish a supportive community. Connect with like-minded individuals, share experiences, and build a thriving support system for families.</a:t>
            </a:r>
            <a:endParaRPr dirty="0"/>
          </a:p>
        </p:txBody>
      </p:sp>
      <p:sp>
        <p:nvSpPr>
          <p:cNvPr id="2989" name="Google Shape;2989;p40"/>
          <p:cNvSpPr txBox="1">
            <a:spLocks noGrp="1"/>
          </p:cNvSpPr>
          <p:nvPr>
            <p:ph type="title" idx="3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Efficiency</a:t>
            </a:r>
            <a:endParaRPr dirty="0"/>
          </a:p>
        </p:txBody>
      </p:sp>
      <p:sp>
        <p:nvSpPr>
          <p:cNvPr id="2990" name="Google Shape;2990;p40"/>
          <p:cNvSpPr txBox="1">
            <a:spLocks noGrp="1"/>
          </p:cNvSpPr>
          <p:nvPr>
            <p:ph type="subTitle" idx="4"/>
          </p:nvPr>
        </p:nvSpPr>
        <p:spPr>
          <a:xfrm>
            <a:off x="4986983" y="3499980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aim to streamline household responsibilities by providing families with a user-friendly platform for easy task organization, promoting better coordination for all members.</a:t>
            </a:r>
            <a:endParaRPr dirty="0"/>
          </a:p>
        </p:txBody>
      </p:sp>
      <p:grpSp>
        <p:nvGrpSpPr>
          <p:cNvPr id="2991" name="Google Shape;2991;p40"/>
          <p:cNvGrpSpPr/>
          <p:nvPr/>
        </p:nvGrpSpPr>
        <p:grpSpPr>
          <a:xfrm>
            <a:off x="5973373" y="1845838"/>
            <a:ext cx="649405" cy="649405"/>
            <a:chOff x="2292475" y="1241300"/>
            <a:chExt cx="3605800" cy="3605800"/>
          </a:xfrm>
        </p:grpSpPr>
        <p:sp>
          <p:nvSpPr>
            <p:cNvPr id="2992" name="Google Shape;2992;p40"/>
            <p:cNvSpPr/>
            <p:nvPr/>
          </p:nvSpPr>
          <p:spPr>
            <a:xfrm>
              <a:off x="2644500" y="2377775"/>
              <a:ext cx="2900725" cy="1623850"/>
            </a:xfrm>
            <a:custGeom>
              <a:avLst/>
              <a:gdLst/>
              <a:ahLst/>
              <a:cxnLst/>
              <a:rect l="l" t="t" r="r" b="b"/>
              <a:pathLst>
                <a:path w="116029" h="64954" extrusionOk="0">
                  <a:moveTo>
                    <a:pt x="8466" y="56244"/>
                  </a:moveTo>
                  <a:lnTo>
                    <a:pt x="53803" y="56244"/>
                  </a:lnTo>
                  <a:lnTo>
                    <a:pt x="53803" y="64953"/>
                  </a:lnTo>
                  <a:lnTo>
                    <a:pt x="62227" y="64953"/>
                  </a:lnTo>
                  <a:lnTo>
                    <a:pt x="62227" y="56244"/>
                  </a:lnTo>
                  <a:lnTo>
                    <a:pt x="107604" y="56244"/>
                  </a:lnTo>
                  <a:lnTo>
                    <a:pt x="107604" y="64953"/>
                  </a:lnTo>
                  <a:lnTo>
                    <a:pt x="116029" y="64953"/>
                  </a:lnTo>
                  <a:lnTo>
                    <a:pt x="116029" y="52011"/>
                  </a:lnTo>
                  <a:cubicBezTo>
                    <a:pt x="116029" y="49692"/>
                    <a:pt x="114157" y="47779"/>
                    <a:pt x="111837" y="47779"/>
                  </a:cubicBezTo>
                  <a:lnTo>
                    <a:pt x="62227" y="47779"/>
                  </a:lnTo>
                  <a:lnTo>
                    <a:pt x="62227" y="33413"/>
                  </a:lnTo>
                  <a:lnTo>
                    <a:pt x="96006" y="33413"/>
                  </a:lnTo>
                  <a:cubicBezTo>
                    <a:pt x="101540" y="33413"/>
                    <a:pt x="106058" y="28895"/>
                    <a:pt x="106058" y="23360"/>
                  </a:cubicBezTo>
                  <a:lnTo>
                    <a:pt x="106058" y="4029"/>
                  </a:lnTo>
                  <a:cubicBezTo>
                    <a:pt x="106058" y="2605"/>
                    <a:pt x="105732" y="1221"/>
                    <a:pt x="105203" y="0"/>
                  </a:cubicBezTo>
                  <a:cubicBezTo>
                    <a:pt x="102476" y="1547"/>
                    <a:pt x="99343" y="2442"/>
                    <a:pt x="96006" y="2442"/>
                  </a:cubicBezTo>
                  <a:lnTo>
                    <a:pt x="20024" y="2442"/>
                  </a:lnTo>
                  <a:cubicBezTo>
                    <a:pt x="16687" y="2442"/>
                    <a:pt x="13553" y="1547"/>
                    <a:pt x="10826" y="0"/>
                  </a:cubicBezTo>
                  <a:cubicBezTo>
                    <a:pt x="10297" y="1221"/>
                    <a:pt x="9972" y="2605"/>
                    <a:pt x="9972" y="4029"/>
                  </a:cubicBezTo>
                  <a:lnTo>
                    <a:pt x="9972" y="23360"/>
                  </a:lnTo>
                  <a:cubicBezTo>
                    <a:pt x="9972" y="28895"/>
                    <a:pt x="14489" y="33413"/>
                    <a:pt x="20024" y="33413"/>
                  </a:cubicBezTo>
                  <a:lnTo>
                    <a:pt x="53803" y="33413"/>
                  </a:lnTo>
                  <a:lnTo>
                    <a:pt x="53803" y="47779"/>
                  </a:lnTo>
                  <a:lnTo>
                    <a:pt x="4233" y="47779"/>
                  </a:lnTo>
                  <a:cubicBezTo>
                    <a:pt x="1873" y="47779"/>
                    <a:pt x="1" y="49692"/>
                    <a:pt x="1" y="52011"/>
                  </a:cubicBezTo>
                  <a:lnTo>
                    <a:pt x="1" y="64953"/>
                  </a:lnTo>
                  <a:lnTo>
                    <a:pt x="8466" y="64953"/>
                  </a:lnTo>
                  <a:lnTo>
                    <a:pt x="8466" y="56244"/>
                  </a:lnTo>
                  <a:close/>
                  <a:moveTo>
                    <a:pt x="84936" y="12047"/>
                  </a:moveTo>
                  <a:cubicBezTo>
                    <a:pt x="87378" y="12047"/>
                    <a:pt x="89372" y="14041"/>
                    <a:pt x="89372" y="16523"/>
                  </a:cubicBezTo>
                  <a:cubicBezTo>
                    <a:pt x="89372" y="18965"/>
                    <a:pt x="87378" y="20959"/>
                    <a:pt x="84936" y="20959"/>
                  </a:cubicBezTo>
                  <a:cubicBezTo>
                    <a:pt x="82453" y="20959"/>
                    <a:pt x="80459" y="18965"/>
                    <a:pt x="80459" y="16523"/>
                  </a:cubicBezTo>
                  <a:cubicBezTo>
                    <a:pt x="80459" y="14041"/>
                    <a:pt x="82453" y="12047"/>
                    <a:pt x="84936" y="12047"/>
                  </a:cubicBezTo>
                  <a:close/>
                  <a:moveTo>
                    <a:pt x="47820" y="20756"/>
                  </a:moveTo>
                  <a:lnTo>
                    <a:pt x="28285" y="20756"/>
                  </a:lnTo>
                  <a:cubicBezTo>
                    <a:pt x="25966" y="20756"/>
                    <a:pt x="24094" y="18843"/>
                    <a:pt x="24094" y="16523"/>
                  </a:cubicBezTo>
                  <a:cubicBezTo>
                    <a:pt x="24094" y="14204"/>
                    <a:pt x="25966" y="12291"/>
                    <a:pt x="28285" y="12291"/>
                  </a:cubicBezTo>
                  <a:lnTo>
                    <a:pt x="47820" y="12291"/>
                  </a:lnTo>
                  <a:cubicBezTo>
                    <a:pt x="50181" y="12291"/>
                    <a:pt x="52053" y="14204"/>
                    <a:pt x="52053" y="16523"/>
                  </a:cubicBezTo>
                  <a:cubicBezTo>
                    <a:pt x="52053" y="18843"/>
                    <a:pt x="50181" y="20756"/>
                    <a:pt x="47820" y="20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0"/>
            <p:cNvSpPr/>
            <p:nvPr/>
          </p:nvSpPr>
          <p:spPr>
            <a:xfrm>
              <a:off x="2292475" y="4213225"/>
              <a:ext cx="915725" cy="633875"/>
            </a:xfrm>
            <a:custGeom>
              <a:avLst/>
              <a:gdLst/>
              <a:ahLst/>
              <a:cxnLst/>
              <a:rect l="l" t="t" r="r" b="b"/>
              <a:pathLst>
                <a:path w="36629" h="25355" extrusionOk="0">
                  <a:moveTo>
                    <a:pt x="32396" y="0"/>
                  </a:moveTo>
                  <a:lnTo>
                    <a:pt x="4192" y="0"/>
                  </a:lnTo>
                  <a:cubicBezTo>
                    <a:pt x="1873" y="0"/>
                    <a:pt x="1" y="1913"/>
                    <a:pt x="1" y="4233"/>
                  </a:cubicBezTo>
                  <a:lnTo>
                    <a:pt x="1" y="21122"/>
                  </a:lnTo>
                  <a:cubicBezTo>
                    <a:pt x="1" y="23482"/>
                    <a:pt x="1873" y="25354"/>
                    <a:pt x="4192" y="25354"/>
                  </a:cubicBezTo>
                  <a:lnTo>
                    <a:pt x="32396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0"/>
            <p:cNvSpPr/>
            <p:nvPr/>
          </p:nvSpPr>
          <p:spPr>
            <a:xfrm>
              <a:off x="4981550" y="4213225"/>
              <a:ext cx="916725" cy="633875"/>
            </a:xfrm>
            <a:custGeom>
              <a:avLst/>
              <a:gdLst/>
              <a:ahLst/>
              <a:cxnLst/>
              <a:rect l="l" t="t" r="r" b="b"/>
              <a:pathLst>
                <a:path w="36669" h="25355" extrusionOk="0">
                  <a:moveTo>
                    <a:pt x="32436" y="0"/>
                  </a:moveTo>
                  <a:lnTo>
                    <a:pt x="4233" y="0"/>
                  </a:lnTo>
                  <a:cubicBezTo>
                    <a:pt x="1913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913" y="25354"/>
                    <a:pt x="4233" y="25354"/>
                  </a:cubicBezTo>
                  <a:lnTo>
                    <a:pt x="32436" y="25354"/>
                  </a:lnTo>
                  <a:cubicBezTo>
                    <a:pt x="34756" y="25354"/>
                    <a:pt x="36669" y="23482"/>
                    <a:pt x="36669" y="21122"/>
                  </a:cubicBezTo>
                  <a:lnTo>
                    <a:pt x="36669" y="4233"/>
                  </a:lnTo>
                  <a:cubicBezTo>
                    <a:pt x="36669" y="1913"/>
                    <a:pt x="34756" y="0"/>
                    <a:pt x="32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0"/>
            <p:cNvSpPr/>
            <p:nvPr/>
          </p:nvSpPr>
          <p:spPr>
            <a:xfrm>
              <a:off x="3637525" y="4213225"/>
              <a:ext cx="915700" cy="633875"/>
            </a:xfrm>
            <a:custGeom>
              <a:avLst/>
              <a:gdLst/>
              <a:ahLst/>
              <a:cxnLst/>
              <a:rect l="l" t="t" r="r" b="b"/>
              <a:pathLst>
                <a:path w="36628" h="25355" extrusionOk="0">
                  <a:moveTo>
                    <a:pt x="32395" y="0"/>
                  </a:moveTo>
                  <a:lnTo>
                    <a:pt x="4192" y="0"/>
                  </a:lnTo>
                  <a:cubicBezTo>
                    <a:pt x="1872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872" y="25354"/>
                    <a:pt x="4192" y="25354"/>
                  </a:cubicBezTo>
                  <a:lnTo>
                    <a:pt x="32395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0"/>
            <p:cNvSpPr/>
            <p:nvPr/>
          </p:nvSpPr>
          <p:spPr>
            <a:xfrm>
              <a:off x="2893775" y="1241300"/>
              <a:ext cx="2402175" cy="985925"/>
            </a:xfrm>
            <a:custGeom>
              <a:avLst/>
              <a:gdLst/>
              <a:ahLst/>
              <a:cxnLst/>
              <a:rect l="l" t="t" r="r" b="b"/>
              <a:pathLst>
                <a:path w="96087" h="39437" extrusionOk="0">
                  <a:moveTo>
                    <a:pt x="10053" y="39436"/>
                  </a:moveTo>
                  <a:lnTo>
                    <a:pt x="86035" y="39436"/>
                  </a:lnTo>
                  <a:cubicBezTo>
                    <a:pt x="91569" y="39436"/>
                    <a:pt x="96087" y="34919"/>
                    <a:pt x="96087" y="29384"/>
                  </a:cubicBezTo>
                  <a:lnTo>
                    <a:pt x="96087" y="10053"/>
                  </a:lnTo>
                  <a:cubicBezTo>
                    <a:pt x="96087" y="4518"/>
                    <a:pt x="91569" y="0"/>
                    <a:pt x="86035" y="0"/>
                  </a:cubicBezTo>
                  <a:lnTo>
                    <a:pt x="10053" y="0"/>
                  </a:lnTo>
                  <a:cubicBezTo>
                    <a:pt x="4518" y="0"/>
                    <a:pt x="1" y="4518"/>
                    <a:pt x="1" y="10053"/>
                  </a:cubicBezTo>
                  <a:lnTo>
                    <a:pt x="1" y="29384"/>
                  </a:lnTo>
                  <a:cubicBezTo>
                    <a:pt x="1" y="34919"/>
                    <a:pt x="4518" y="39436"/>
                    <a:pt x="10053" y="39436"/>
                  </a:cubicBezTo>
                  <a:close/>
                  <a:moveTo>
                    <a:pt x="74965" y="15262"/>
                  </a:moveTo>
                  <a:cubicBezTo>
                    <a:pt x="77407" y="15262"/>
                    <a:pt x="79401" y="17256"/>
                    <a:pt x="79401" y="19739"/>
                  </a:cubicBezTo>
                  <a:cubicBezTo>
                    <a:pt x="79401" y="22180"/>
                    <a:pt x="77407" y="24175"/>
                    <a:pt x="74965" y="24175"/>
                  </a:cubicBezTo>
                  <a:cubicBezTo>
                    <a:pt x="72482" y="24175"/>
                    <a:pt x="70488" y="22180"/>
                    <a:pt x="70488" y="19739"/>
                  </a:cubicBezTo>
                  <a:cubicBezTo>
                    <a:pt x="70488" y="17256"/>
                    <a:pt x="72482" y="15262"/>
                    <a:pt x="74965" y="15262"/>
                  </a:cubicBezTo>
                  <a:close/>
                  <a:moveTo>
                    <a:pt x="18314" y="15506"/>
                  </a:moveTo>
                  <a:lnTo>
                    <a:pt x="37849" y="15506"/>
                  </a:lnTo>
                  <a:cubicBezTo>
                    <a:pt x="40210" y="15506"/>
                    <a:pt x="42082" y="17378"/>
                    <a:pt x="42082" y="19739"/>
                  </a:cubicBezTo>
                  <a:cubicBezTo>
                    <a:pt x="42082" y="22058"/>
                    <a:pt x="40210" y="23930"/>
                    <a:pt x="37849" y="23930"/>
                  </a:cubicBezTo>
                  <a:lnTo>
                    <a:pt x="18314" y="23930"/>
                  </a:lnTo>
                  <a:cubicBezTo>
                    <a:pt x="15995" y="23930"/>
                    <a:pt x="14123" y="22058"/>
                    <a:pt x="14123" y="19739"/>
                  </a:cubicBezTo>
                  <a:cubicBezTo>
                    <a:pt x="14123" y="17378"/>
                    <a:pt x="15995" y="15506"/>
                    <a:pt x="18314" y="155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7" name="Google Shape;2997;p40"/>
          <p:cNvGrpSpPr/>
          <p:nvPr/>
        </p:nvGrpSpPr>
        <p:grpSpPr>
          <a:xfrm>
            <a:off x="2462861" y="1845764"/>
            <a:ext cx="777278" cy="649553"/>
            <a:chOff x="1026975" y="1090575"/>
            <a:chExt cx="4572225" cy="3820900"/>
          </a:xfrm>
        </p:grpSpPr>
        <p:sp>
          <p:nvSpPr>
            <p:cNvPr id="2998" name="Google Shape;2998;p40"/>
            <p:cNvSpPr/>
            <p:nvPr/>
          </p:nvSpPr>
          <p:spPr>
            <a:xfrm>
              <a:off x="1026975" y="1552700"/>
              <a:ext cx="4572225" cy="3358775"/>
            </a:xfrm>
            <a:custGeom>
              <a:avLst/>
              <a:gdLst/>
              <a:ahLst/>
              <a:cxnLst/>
              <a:rect l="l" t="t" r="r" b="b"/>
              <a:pathLst>
                <a:path w="182889" h="134351" extrusionOk="0">
                  <a:moveTo>
                    <a:pt x="5350" y="0"/>
                  </a:moveTo>
                  <a:cubicBezTo>
                    <a:pt x="2393" y="0"/>
                    <a:pt x="1" y="2392"/>
                    <a:pt x="1" y="5350"/>
                  </a:cubicBezTo>
                  <a:lnTo>
                    <a:pt x="1" y="115605"/>
                  </a:lnTo>
                  <a:cubicBezTo>
                    <a:pt x="1" y="118563"/>
                    <a:pt x="2393" y="120998"/>
                    <a:pt x="5350" y="120998"/>
                  </a:cubicBezTo>
                  <a:lnTo>
                    <a:pt x="73504" y="120998"/>
                  </a:lnTo>
                  <a:cubicBezTo>
                    <a:pt x="75809" y="128696"/>
                    <a:pt x="82985" y="134351"/>
                    <a:pt x="91423" y="134351"/>
                  </a:cubicBezTo>
                  <a:cubicBezTo>
                    <a:pt x="99904" y="134351"/>
                    <a:pt x="107080" y="128696"/>
                    <a:pt x="109386" y="120998"/>
                  </a:cubicBezTo>
                  <a:lnTo>
                    <a:pt x="177539" y="120998"/>
                  </a:lnTo>
                  <a:cubicBezTo>
                    <a:pt x="180497" y="120998"/>
                    <a:pt x="182889" y="118563"/>
                    <a:pt x="182889" y="115605"/>
                  </a:cubicBezTo>
                  <a:lnTo>
                    <a:pt x="182889" y="5350"/>
                  </a:lnTo>
                  <a:cubicBezTo>
                    <a:pt x="182889" y="2392"/>
                    <a:pt x="180497" y="0"/>
                    <a:pt x="177539" y="0"/>
                  </a:cubicBezTo>
                  <a:lnTo>
                    <a:pt x="172189" y="0"/>
                  </a:lnTo>
                  <a:lnTo>
                    <a:pt x="172189" y="94032"/>
                  </a:lnTo>
                  <a:cubicBezTo>
                    <a:pt x="172189" y="102862"/>
                    <a:pt x="165144" y="110081"/>
                    <a:pt x="156445" y="110081"/>
                  </a:cubicBezTo>
                  <a:lnTo>
                    <a:pt x="26401" y="110081"/>
                  </a:lnTo>
                  <a:cubicBezTo>
                    <a:pt x="17746" y="110081"/>
                    <a:pt x="10700" y="102862"/>
                    <a:pt x="10700" y="94032"/>
                  </a:cubicBezTo>
                  <a:lnTo>
                    <a:pt x="10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0"/>
            <p:cNvSpPr/>
            <p:nvPr/>
          </p:nvSpPr>
          <p:spPr>
            <a:xfrm>
              <a:off x="3447375" y="1090575"/>
              <a:ext cx="1615775" cy="2946700"/>
            </a:xfrm>
            <a:custGeom>
              <a:avLst/>
              <a:gdLst/>
              <a:ahLst/>
              <a:cxnLst/>
              <a:rect l="l" t="t" r="r" b="b"/>
              <a:pathLst>
                <a:path w="64631" h="117868" extrusionOk="0">
                  <a:moveTo>
                    <a:pt x="43145" y="21399"/>
                  </a:moveTo>
                  <a:cubicBezTo>
                    <a:pt x="46103" y="21399"/>
                    <a:pt x="48495" y="23835"/>
                    <a:pt x="48495" y="26792"/>
                  </a:cubicBezTo>
                  <a:lnTo>
                    <a:pt x="48495" y="48191"/>
                  </a:lnTo>
                  <a:cubicBezTo>
                    <a:pt x="48495" y="51149"/>
                    <a:pt x="46103" y="53584"/>
                    <a:pt x="43145" y="53584"/>
                  </a:cubicBezTo>
                  <a:lnTo>
                    <a:pt x="21355" y="53584"/>
                  </a:lnTo>
                  <a:cubicBezTo>
                    <a:pt x="18398" y="53584"/>
                    <a:pt x="16006" y="51149"/>
                    <a:pt x="16006" y="48191"/>
                  </a:cubicBezTo>
                  <a:lnTo>
                    <a:pt x="16006" y="26792"/>
                  </a:lnTo>
                  <a:cubicBezTo>
                    <a:pt x="16006" y="23835"/>
                    <a:pt x="18398" y="21399"/>
                    <a:pt x="21355" y="21399"/>
                  </a:cubicBezTo>
                  <a:close/>
                  <a:moveTo>
                    <a:pt x="43145" y="64284"/>
                  </a:moveTo>
                  <a:cubicBezTo>
                    <a:pt x="46103" y="64284"/>
                    <a:pt x="48495" y="66676"/>
                    <a:pt x="48495" y="69633"/>
                  </a:cubicBezTo>
                  <a:cubicBezTo>
                    <a:pt x="48495" y="72591"/>
                    <a:pt x="46103" y="74983"/>
                    <a:pt x="43145" y="74983"/>
                  </a:cubicBezTo>
                  <a:lnTo>
                    <a:pt x="21355" y="74983"/>
                  </a:lnTo>
                  <a:cubicBezTo>
                    <a:pt x="18398" y="74983"/>
                    <a:pt x="16006" y="72591"/>
                    <a:pt x="16006" y="69633"/>
                  </a:cubicBezTo>
                  <a:cubicBezTo>
                    <a:pt x="16006" y="66676"/>
                    <a:pt x="18398" y="64284"/>
                    <a:pt x="21355" y="64284"/>
                  </a:cubicBezTo>
                  <a:close/>
                  <a:moveTo>
                    <a:pt x="43145" y="85726"/>
                  </a:moveTo>
                  <a:cubicBezTo>
                    <a:pt x="46103" y="85726"/>
                    <a:pt x="48495" y="88118"/>
                    <a:pt x="48495" y="91075"/>
                  </a:cubicBezTo>
                  <a:cubicBezTo>
                    <a:pt x="48495" y="94033"/>
                    <a:pt x="46103" y="96425"/>
                    <a:pt x="43145" y="96425"/>
                  </a:cubicBezTo>
                  <a:lnTo>
                    <a:pt x="21355" y="96425"/>
                  </a:lnTo>
                  <a:cubicBezTo>
                    <a:pt x="18398" y="96425"/>
                    <a:pt x="16006" y="94033"/>
                    <a:pt x="16006" y="91075"/>
                  </a:cubicBezTo>
                  <a:cubicBezTo>
                    <a:pt x="16006" y="88118"/>
                    <a:pt x="18398" y="85726"/>
                    <a:pt x="21355" y="85726"/>
                  </a:cubicBezTo>
                  <a:close/>
                  <a:moveTo>
                    <a:pt x="0" y="1"/>
                  </a:moveTo>
                  <a:lnTo>
                    <a:pt x="0" y="117867"/>
                  </a:lnTo>
                  <a:lnTo>
                    <a:pt x="59629" y="117867"/>
                  </a:lnTo>
                  <a:cubicBezTo>
                    <a:pt x="62413" y="117867"/>
                    <a:pt x="64631" y="115475"/>
                    <a:pt x="64631" y="112517"/>
                  </a:cubicBezTo>
                  <a:lnTo>
                    <a:pt x="64631" y="5350"/>
                  </a:lnTo>
                  <a:cubicBezTo>
                    <a:pt x="64631" y="2393"/>
                    <a:pt x="62413" y="1"/>
                    <a:pt x="59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0"/>
            <p:cNvSpPr/>
            <p:nvPr/>
          </p:nvSpPr>
          <p:spPr>
            <a:xfrm>
              <a:off x="4114975" y="1894125"/>
              <a:ext cx="277300" cy="267500"/>
            </a:xfrm>
            <a:custGeom>
              <a:avLst/>
              <a:gdLst/>
              <a:ahLst/>
              <a:cxnLst/>
              <a:rect l="l" t="t" r="r" b="b"/>
              <a:pathLst>
                <a:path w="11092" h="10700" extrusionOk="0">
                  <a:moveTo>
                    <a:pt x="1" y="0"/>
                  </a:moveTo>
                  <a:lnTo>
                    <a:pt x="1" y="10699"/>
                  </a:lnTo>
                  <a:lnTo>
                    <a:pt x="11091" y="10699"/>
                  </a:lnTo>
                  <a:lnTo>
                    <a:pt x="110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0"/>
            <p:cNvSpPr/>
            <p:nvPr/>
          </p:nvSpPr>
          <p:spPr>
            <a:xfrm>
              <a:off x="1563025" y="1090575"/>
              <a:ext cx="1615800" cy="2946700"/>
            </a:xfrm>
            <a:custGeom>
              <a:avLst/>
              <a:gdLst/>
              <a:ahLst/>
              <a:cxnLst/>
              <a:rect l="l" t="t" r="r" b="b"/>
              <a:pathLst>
                <a:path w="64632" h="117868" extrusionOk="0">
                  <a:moveTo>
                    <a:pt x="43276" y="21399"/>
                  </a:moveTo>
                  <a:cubicBezTo>
                    <a:pt x="46234" y="21399"/>
                    <a:pt x="48626" y="23835"/>
                    <a:pt x="48626" y="26792"/>
                  </a:cubicBezTo>
                  <a:cubicBezTo>
                    <a:pt x="48626" y="29750"/>
                    <a:pt x="46234" y="32142"/>
                    <a:pt x="43276" y="32142"/>
                  </a:cubicBezTo>
                  <a:lnTo>
                    <a:pt x="21486" y="32142"/>
                  </a:lnTo>
                  <a:cubicBezTo>
                    <a:pt x="18529" y="32142"/>
                    <a:pt x="16137" y="29750"/>
                    <a:pt x="16137" y="26792"/>
                  </a:cubicBezTo>
                  <a:cubicBezTo>
                    <a:pt x="16137" y="23835"/>
                    <a:pt x="18529" y="21399"/>
                    <a:pt x="21486" y="21399"/>
                  </a:cubicBezTo>
                  <a:close/>
                  <a:moveTo>
                    <a:pt x="43276" y="42841"/>
                  </a:moveTo>
                  <a:cubicBezTo>
                    <a:pt x="46234" y="42841"/>
                    <a:pt x="48626" y="45234"/>
                    <a:pt x="48626" y="48191"/>
                  </a:cubicBezTo>
                  <a:cubicBezTo>
                    <a:pt x="48626" y="51149"/>
                    <a:pt x="46234" y="53584"/>
                    <a:pt x="43276" y="53584"/>
                  </a:cubicBezTo>
                  <a:lnTo>
                    <a:pt x="21486" y="53584"/>
                  </a:lnTo>
                  <a:cubicBezTo>
                    <a:pt x="18529" y="53584"/>
                    <a:pt x="16137" y="51149"/>
                    <a:pt x="16137" y="48191"/>
                  </a:cubicBezTo>
                  <a:cubicBezTo>
                    <a:pt x="16137" y="45234"/>
                    <a:pt x="18529" y="42841"/>
                    <a:pt x="21486" y="42841"/>
                  </a:cubicBezTo>
                  <a:close/>
                  <a:moveTo>
                    <a:pt x="43276" y="64284"/>
                  </a:moveTo>
                  <a:cubicBezTo>
                    <a:pt x="46234" y="64284"/>
                    <a:pt x="48626" y="66676"/>
                    <a:pt x="48626" y="69633"/>
                  </a:cubicBezTo>
                  <a:cubicBezTo>
                    <a:pt x="48626" y="72591"/>
                    <a:pt x="46234" y="74983"/>
                    <a:pt x="43276" y="74983"/>
                  </a:cubicBezTo>
                  <a:lnTo>
                    <a:pt x="21486" y="74983"/>
                  </a:lnTo>
                  <a:cubicBezTo>
                    <a:pt x="18529" y="74983"/>
                    <a:pt x="16137" y="72591"/>
                    <a:pt x="16137" y="69633"/>
                  </a:cubicBezTo>
                  <a:cubicBezTo>
                    <a:pt x="16137" y="66676"/>
                    <a:pt x="18529" y="64284"/>
                    <a:pt x="21486" y="64284"/>
                  </a:cubicBezTo>
                  <a:close/>
                  <a:moveTo>
                    <a:pt x="43276" y="85726"/>
                  </a:moveTo>
                  <a:cubicBezTo>
                    <a:pt x="46234" y="85726"/>
                    <a:pt x="48626" y="88118"/>
                    <a:pt x="48626" y="91075"/>
                  </a:cubicBezTo>
                  <a:cubicBezTo>
                    <a:pt x="48626" y="94033"/>
                    <a:pt x="46234" y="96425"/>
                    <a:pt x="43276" y="96425"/>
                  </a:cubicBezTo>
                  <a:lnTo>
                    <a:pt x="21486" y="96425"/>
                  </a:lnTo>
                  <a:cubicBezTo>
                    <a:pt x="18529" y="96425"/>
                    <a:pt x="16137" y="94033"/>
                    <a:pt x="16137" y="91075"/>
                  </a:cubicBezTo>
                  <a:cubicBezTo>
                    <a:pt x="16137" y="88118"/>
                    <a:pt x="18529" y="85726"/>
                    <a:pt x="21486" y="85726"/>
                  </a:cubicBezTo>
                  <a:close/>
                  <a:moveTo>
                    <a:pt x="4959" y="1"/>
                  </a:moveTo>
                  <a:cubicBezTo>
                    <a:pt x="2219" y="1"/>
                    <a:pt x="1" y="2393"/>
                    <a:pt x="1" y="5350"/>
                  </a:cubicBezTo>
                  <a:lnTo>
                    <a:pt x="1" y="112517"/>
                  </a:lnTo>
                  <a:cubicBezTo>
                    <a:pt x="1" y="115475"/>
                    <a:pt x="2219" y="117867"/>
                    <a:pt x="4959" y="117867"/>
                  </a:cubicBezTo>
                  <a:lnTo>
                    <a:pt x="64631" y="117867"/>
                  </a:lnTo>
                  <a:lnTo>
                    <a:pt x="646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2" name="Google Shape;3002;p40"/>
          <p:cNvGrpSpPr/>
          <p:nvPr/>
        </p:nvGrpSpPr>
        <p:grpSpPr>
          <a:xfrm>
            <a:off x="7809182" y="1730029"/>
            <a:ext cx="2250993" cy="228146"/>
            <a:chOff x="7809182" y="1151604"/>
            <a:chExt cx="2250993" cy="228146"/>
          </a:xfrm>
        </p:grpSpPr>
        <p:sp>
          <p:nvSpPr>
            <p:cNvPr id="3003" name="Google Shape;3003;p40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0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5" name="Google Shape;3005;p40"/>
          <p:cNvSpPr/>
          <p:nvPr/>
        </p:nvSpPr>
        <p:spPr>
          <a:xfrm rot="10800000" flipH="1">
            <a:off x="-864812" y="425928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p34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dirty="0">
                <a:solidFill>
                  <a:srgbClr val="ECECEC"/>
                </a:solidFill>
                <a:effectLst/>
                <a:latin typeface="Söhne"/>
              </a:rPr>
              <a:t>Why Choose </a:t>
            </a:r>
            <a:r>
              <a:rPr lang="en" sz="2800" dirty="0">
                <a:solidFill>
                  <a:schemeClr val="accent2"/>
                </a:solidFill>
              </a:rPr>
              <a:t>HomeEconomy?</a:t>
            </a:r>
            <a:endParaRPr sz="2800" dirty="0">
              <a:solidFill>
                <a:schemeClr val="accent2"/>
              </a:solidFill>
            </a:endParaRPr>
          </a:p>
        </p:txBody>
      </p:sp>
      <p:sp>
        <p:nvSpPr>
          <p:cNvPr id="2725" name="Google Shape;2725;p34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+mj-lt"/>
              <a:buAutoNum type="arabicPeriod"/>
            </a:pPr>
            <a:r>
              <a:rPr lang="en-US" sz="2000" b="1" dirty="0">
                <a:solidFill>
                  <a:schemeClr val="hlink"/>
                </a:solidFill>
                <a:uFill>
                  <a:noFill/>
                </a:uFill>
              </a:rPr>
              <a:t>Simplicity: 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Our user-friendly interfaces cater to users of all ages and tech-savviness, ensuring that every family member can actively participate in managing household tasks.</a:t>
            </a:r>
          </a:p>
          <a:p>
            <a:pPr algn="l">
              <a:buFont typeface="+mj-lt"/>
              <a:buAutoNum type="arabicPeriod"/>
            </a:pPr>
            <a:r>
              <a:rPr lang="en-US" sz="2000" b="1" dirty="0">
                <a:solidFill>
                  <a:schemeClr val="hlink"/>
                </a:solidFill>
                <a:uFill>
                  <a:noFill/>
                </a:uFill>
              </a:rPr>
              <a:t>Empowerment: 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Home Economy empowers families to take control of their home economy, enabling them to focus on what truly matters – the well-being and happiness of their loved ones.</a:t>
            </a:r>
          </a:p>
          <a:p>
            <a:pPr algn="l">
              <a:buFont typeface="+mj-lt"/>
              <a:buAutoNum type="arabicPeriod"/>
            </a:pPr>
            <a:r>
              <a:rPr lang="en-US" sz="2000" b="1" dirty="0">
                <a:solidFill>
                  <a:schemeClr val="hlink"/>
                </a:solidFill>
                <a:uFill>
                  <a:noFill/>
                </a:uFill>
              </a:rPr>
              <a:t>Privacy and Security: 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Söhne"/>
              </a:rPr>
              <a:t>We prioritize the utmost security measures to safeguard your family's data, ensuring a safe and secure environment for all users.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 dirty="0"/>
          </a:p>
        </p:txBody>
      </p:sp>
      <p:grpSp>
        <p:nvGrpSpPr>
          <p:cNvPr id="2726" name="Google Shape;2726;p34"/>
          <p:cNvGrpSpPr/>
          <p:nvPr/>
        </p:nvGrpSpPr>
        <p:grpSpPr>
          <a:xfrm>
            <a:off x="7126489" y="852727"/>
            <a:ext cx="883262" cy="242091"/>
            <a:chOff x="2300350" y="2601250"/>
            <a:chExt cx="2275275" cy="623625"/>
          </a:xfrm>
        </p:grpSpPr>
        <p:sp>
          <p:nvSpPr>
            <p:cNvPr id="2727" name="Google Shape;2727;p3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2" name="Google Shape;3582;p51"/>
          <p:cNvSpPr/>
          <p:nvPr/>
        </p:nvSpPr>
        <p:spPr>
          <a:xfrm>
            <a:off x="1980775" y="2807325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4" name="Google Shape;3584;p51"/>
          <p:cNvSpPr/>
          <p:nvPr/>
        </p:nvSpPr>
        <p:spPr>
          <a:xfrm>
            <a:off x="5896193" y="1449817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5" name="Google Shape;3585;p51"/>
          <p:cNvSpPr/>
          <p:nvPr/>
        </p:nvSpPr>
        <p:spPr>
          <a:xfrm>
            <a:off x="5896193" y="2798709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51"/>
          <p:cNvSpPr/>
          <p:nvPr/>
        </p:nvSpPr>
        <p:spPr>
          <a:xfrm>
            <a:off x="5885671" y="3572955"/>
            <a:ext cx="2146200" cy="53190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7" name="Google Shape;3587;p51"/>
          <p:cNvSpPr/>
          <p:nvPr/>
        </p:nvSpPr>
        <p:spPr>
          <a:xfrm>
            <a:off x="1992918" y="1449817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51"/>
          <p:cNvSpPr txBox="1">
            <a:spLocks noGrp="1"/>
          </p:cNvSpPr>
          <p:nvPr>
            <p:ph type="title"/>
          </p:nvPr>
        </p:nvSpPr>
        <p:spPr>
          <a:xfrm>
            <a:off x="1628420" y="233706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Management </a:t>
            </a:r>
            <a:r>
              <a:rPr lang="en-US" dirty="0">
                <a:solidFill>
                  <a:schemeClr val="accent2"/>
                </a:solidFill>
              </a:rPr>
              <a:t>requirements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589" name="Google Shape;3589;p51"/>
          <p:cNvSpPr txBox="1">
            <a:spLocks noGrp="1"/>
          </p:cNvSpPr>
          <p:nvPr>
            <p:ph type="title" idx="2"/>
          </p:nvPr>
        </p:nvSpPr>
        <p:spPr>
          <a:xfrm>
            <a:off x="2064354" y="1512817"/>
            <a:ext cx="2090360" cy="273900"/>
          </a:xfrm>
          <a:prstGeom prst="rect">
            <a:avLst/>
          </a:prstGeom>
        </p:spPr>
        <p:txBody>
          <a:bodyPr spcFirstLastPara="1" wrap="square" lIns="91425" tIns="91425" rIns="1126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ll Child </a:t>
            </a:r>
            <a:r>
              <a:rPr lang="en-US" dirty="0"/>
              <a:t>feature</a:t>
            </a:r>
            <a:r>
              <a:rPr lang="en" dirty="0"/>
              <a:t> </a:t>
            </a:r>
            <a:endParaRPr dirty="0"/>
          </a:p>
        </p:txBody>
      </p:sp>
      <p:sp>
        <p:nvSpPr>
          <p:cNvPr id="3591" name="Google Shape;3591;p51"/>
          <p:cNvSpPr txBox="1">
            <a:spLocks noGrp="1"/>
          </p:cNvSpPr>
          <p:nvPr>
            <p:ph type="title" idx="7"/>
          </p:nvPr>
        </p:nvSpPr>
        <p:spPr>
          <a:xfrm>
            <a:off x="6055343" y="151281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" dirty="0"/>
              <a:t>ee finishtask</a:t>
            </a:r>
            <a:endParaRPr dirty="0"/>
          </a:p>
        </p:txBody>
      </p:sp>
      <p:sp>
        <p:nvSpPr>
          <p:cNvPr id="3592" name="Google Shape;3592;p51"/>
          <p:cNvSpPr txBox="1">
            <a:spLocks noGrp="1"/>
          </p:cNvSpPr>
          <p:nvPr>
            <p:ph type="title" idx="3"/>
          </p:nvPr>
        </p:nvSpPr>
        <p:spPr>
          <a:xfrm>
            <a:off x="2139925" y="2870325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ChangeTask</a:t>
            </a:r>
            <a:endParaRPr dirty="0"/>
          </a:p>
        </p:txBody>
      </p:sp>
      <p:sp>
        <p:nvSpPr>
          <p:cNvPr id="3594" name="Google Shape;3594;p51"/>
          <p:cNvSpPr txBox="1">
            <a:spLocks noGrp="1"/>
          </p:cNvSpPr>
          <p:nvPr>
            <p:ph type="title" idx="5"/>
          </p:nvPr>
        </p:nvSpPr>
        <p:spPr>
          <a:xfrm>
            <a:off x="6055343" y="2861709"/>
            <a:ext cx="2040442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Set done to task</a:t>
            </a:r>
            <a:endParaRPr dirty="0"/>
          </a:p>
        </p:txBody>
      </p:sp>
      <p:sp>
        <p:nvSpPr>
          <p:cNvPr id="3599" name="Google Shape;3599;p51"/>
          <p:cNvSpPr txBox="1">
            <a:spLocks noGrp="1"/>
          </p:cNvSpPr>
          <p:nvPr>
            <p:ph type="title" idx="14"/>
          </p:nvPr>
        </p:nvSpPr>
        <p:spPr>
          <a:xfrm>
            <a:off x="6055343" y="3733187"/>
            <a:ext cx="1827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Send\receive notification</a:t>
            </a:r>
            <a:endParaRPr dirty="0"/>
          </a:p>
        </p:txBody>
      </p:sp>
      <p:grpSp>
        <p:nvGrpSpPr>
          <p:cNvPr id="3601" name="Google Shape;3601;p51"/>
          <p:cNvGrpSpPr/>
          <p:nvPr/>
        </p:nvGrpSpPr>
        <p:grpSpPr>
          <a:xfrm>
            <a:off x="1101929" y="1384585"/>
            <a:ext cx="526491" cy="530364"/>
            <a:chOff x="1902068" y="3407083"/>
            <a:chExt cx="424179" cy="416494"/>
          </a:xfrm>
        </p:grpSpPr>
        <p:sp>
          <p:nvSpPr>
            <p:cNvPr id="3602" name="Google Shape;3602;p51"/>
            <p:cNvSpPr/>
            <p:nvPr/>
          </p:nvSpPr>
          <p:spPr>
            <a:xfrm>
              <a:off x="1952316" y="3525461"/>
              <a:ext cx="333020" cy="298116"/>
            </a:xfrm>
            <a:custGeom>
              <a:avLst/>
              <a:gdLst/>
              <a:ahLst/>
              <a:cxnLst/>
              <a:rect l="l" t="t" r="r" b="b"/>
              <a:pathLst>
                <a:path w="9312" h="8336" extrusionOk="0">
                  <a:moveTo>
                    <a:pt x="5454" y="1477"/>
                  </a:moveTo>
                  <a:cubicBezTo>
                    <a:pt x="5645" y="1477"/>
                    <a:pt x="5787" y="1620"/>
                    <a:pt x="5787" y="1810"/>
                  </a:cubicBezTo>
                  <a:lnTo>
                    <a:pt x="5787" y="3406"/>
                  </a:lnTo>
                  <a:cubicBezTo>
                    <a:pt x="5787" y="3596"/>
                    <a:pt x="5645" y="3739"/>
                    <a:pt x="5454" y="3739"/>
                  </a:cubicBezTo>
                  <a:lnTo>
                    <a:pt x="3858" y="3739"/>
                  </a:lnTo>
                  <a:cubicBezTo>
                    <a:pt x="3668" y="3739"/>
                    <a:pt x="3525" y="3596"/>
                    <a:pt x="3525" y="3406"/>
                  </a:cubicBezTo>
                  <a:lnTo>
                    <a:pt x="3525" y="1810"/>
                  </a:lnTo>
                  <a:cubicBezTo>
                    <a:pt x="3525" y="1620"/>
                    <a:pt x="3668" y="1477"/>
                    <a:pt x="3858" y="1477"/>
                  </a:cubicBezTo>
                  <a:close/>
                  <a:moveTo>
                    <a:pt x="2358" y="0"/>
                  </a:moveTo>
                  <a:cubicBezTo>
                    <a:pt x="2191" y="0"/>
                    <a:pt x="2049" y="143"/>
                    <a:pt x="2049" y="310"/>
                  </a:cubicBezTo>
                  <a:lnTo>
                    <a:pt x="2049" y="4906"/>
                  </a:lnTo>
                  <a:cubicBezTo>
                    <a:pt x="2049" y="5073"/>
                    <a:pt x="2191" y="5216"/>
                    <a:pt x="2358" y="5216"/>
                  </a:cubicBezTo>
                  <a:lnTo>
                    <a:pt x="2501" y="5216"/>
                  </a:lnTo>
                  <a:lnTo>
                    <a:pt x="2501" y="6978"/>
                  </a:lnTo>
                  <a:lnTo>
                    <a:pt x="1977" y="6978"/>
                  </a:lnTo>
                  <a:cubicBezTo>
                    <a:pt x="1834" y="6573"/>
                    <a:pt x="1453" y="6287"/>
                    <a:pt x="1025" y="6287"/>
                  </a:cubicBezTo>
                  <a:cubicBezTo>
                    <a:pt x="453" y="6287"/>
                    <a:pt x="0" y="6740"/>
                    <a:pt x="0" y="7311"/>
                  </a:cubicBezTo>
                  <a:cubicBezTo>
                    <a:pt x="0" y="7883"/>
                    <a:pt x="453" y="8335"/>
                    <a:pt x="1025" y="8335"/>
                  </a:cubicBezTo>
                  <a:cubicBezTo>
                    <a:pt x="1453" y="8335"/>
                    <a:pt x="1834" y="8049"/>
                    <a:pt x="1977" y="7645"/>
                  </a:cubicBezTo>
                  <a:lnTo>
                    <a:pt x="2834" y="7645"/>
                  </a:lnTo>
                  <a:cubicBezTo>
                    <a:pt x="3025" y="7645"/>
                    <a:pt x="3168" y="7502"/>
                    <a:pt x="3168" y="7311"/>
                  </a:cubicBezTo>
                  <a:lnTo>
                    <a:pt x="3168" y="5216"/>
                  </a:lnTo>
                  <a:lnTo>
                    <a:pt x="4311" y="5216"/>
                  </a:lnTo>
                  <a:lnTo>
                    <a:pt x="4311" y="6359"/>
                  </a:lnTo>
                  <a:cubicBezTo>
                    <a:pt x="3906" y="6478"/>
                    <a:pt x="3620" y="6859"/>
                    <a:pt x="3620" y="7311"/>
                  </a:cubicBezTo>
                  <a:cubicBezTo>
                    <a:pt x="3620" y="7883"/>
                    <a:pt x="4097" y="8335"/>
                    <a:pt x="4644" y="8335"/>
                  </a:cubicBezTo>
                  <a:cubicBezTo>
                    <a:pt x="5216" y="8335"/>
                    <a:pt x="5668" y="7883"/>
                    <a:pt x="5668" y="7311"/>
                  </a:cubicBezTo>
                  <a:cubicBezTo>
                    <a:pt x="5668" y="6859"/>
                    <a:pt x="5383" y="6478"/>
                    <a:pt x="5002" y="6359"/>
                  </a:cubicBezTo>
                  <a:lnTo>
                    <a:pt x="5002" y="5216"/>
                  </a:lnTo>
                  <a:lnTo>
                    <a:pt x="6145" y="5216"/>
                  </a:lnTo>
                  <a:lnTo>
                    <a:pt x="6145" y="7311"/>
                  </a:lnTo>
                  <a:cubicBezTo>
                    <a:pt x="6145" y="7502"/>
                    <a:pt x="6288" y="7645"/>
                    <a:pt x="6478" y="7645"/>
                  </a:cubicBezTo>
                  <a:lnTo>
                    <a:pt x="7335" y="7645"/>
                  </a:lnTo>
                  <a:cubicBezTo>
                    <a:pt x="7478" y="8049"/>
                    <a:pt x="7859" y="8335"/>
                    <a:pt x="8288" y="8335"/>
                  </a:cubicBezTo>
                  <a:cubicBezTo>
                    <a:pt x="8859" y="8335"/>
                    <a:pt x="9312" y="7883"/>
                    <a:pt x="9312" y="7311"/>
                  </a:cubicBezTo>
                  <a:cubicBezTo>
                    <a:pt x="9312" y="6740"/>
                    <a:pt x="8859" y="6287"/>
                    <a:pt x="8288" y="6287"/>
                  </a:cubicBezTo>
                  <a:cubicBezTo>
                    <a:pt x="7859" y="6287"/>
                    <a:pt x="7478" y="6573"/>
                    <a:pt x="7335" y="6978"/>
                  </a:cubicBezTo>
                  <a:lnTo>
                    <a:pt x="6811" y="6978"/>
                  </a:lnTo>
                  <a:lnTo>
                    <a:pt x="6811" y="5216"/>
                  </a:lnTo>
                  <a:lnTo>
                    <a:pt x="6954" y="5216"/>
                  </a:lnTo>
                  <a:cubicBezTo>
                    <a:pt x="7121" y="5216"/>
                    <a:pt x="7264" y="5073"/>
                    <a:pt x="7264" y="4906"/>
                  </a:cubicBezTo>
                  <a:lnTo>
                    <a:pt x="7264" y="310"/>
                  </a:lnTo>
                  <a:cubicBezTo>
                    <a:pt x="7264" y="143"/>
                    <a:pt x="7121" y="0"/>
                    <a:pt x="69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1"/>
            <p:cNvSpPr/>
            <p:nvPr/>
          </p:nvSpPr>
          <p:spPr>
            <a:xfrm>
              <a:off x="2102202" y="3602103"/>
              <a:ext cx="33259" cy="33259"/>
            </a:xfrm>
            <a:custGeom>
              <a:avLst/>
              <a:gdLst/>
              <a:ahLst/>
              <a:cxnLst/>
              <a:rect l="l" t="t" r="r" b="b"/>
              <a:pathLst>
                <a:path w="930" h="930" extrusionOk="0">
                  <a:moveTo>
                    <a:pt x="1" y="0"/>
                  </a:moveTo>
                  <a:lnTo>
                    <a:pt x="1" y="929"/>
                  </a:lnTo>
                  <a:lnTo>
                    <a:pt x="930" y="929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1"/>
            <p:cNvSpPr/>
            <p:nvPr/>
          </p:nvSpPr>
          <p:spPr>
            <a:xfrm>
              <a:off x="1902068" y="3407083"/>
              <a:ext cx="424179" cy="241898"/>
            </a:xfrm>
            <a:custGeom>
              <a:avLst/>
              <a:gdLst/>
              <a:ahLst/>
              <a:cxnLst/>
              <a:rect l="l" t="t" r="r" b="b"/>
              <a:pathLst>
                <a:path w="11861" h="6764" extrusionOk="0">
                  <a:moveTo>
                    <a:pt x="5930" y="0"/>
                  </a:moveTo>
                  <a:cubicBezTo>
                    <a:pt x="5621" y="0"/>
                    <a:pt x="5335" y="48"/>
                    <a:pt x="5049" y="167"/>
                  </a:cubicBezTo>
                  <a:cubicBezTo>
                    <a:pt x="4454" y="405"/>
                    <a:pt x="3977" y="857"/>
                    <a:pt x="3715" y="1453"/>
                  </a:cubicBezTo>
                  <a:cubicBezTo>
                    <a:pt x="3501" y="1357"/>
                    <a:pt x="3263" y="1286"/>
                    <a:pt x="3025" y="1286"/>
                  </a:cubicBezTo>
                  <a:cubicBezTo>
                    <a:pt x="2620" y="1286"/>
                    <a:pt x="2239" y="1429"/>
                    <a:pt x="1953" y="1691"/>
                  </a:cubicBezTo>
                  <a:cubicBezTo>
                    <a:pt x="1596" y="2000"/>
                    <a:pt x="1358" y="2501"/>
                    <a:pt x="1405" y="3024"/>
                  </a:cubicBezTo>
                  <a:cubicBezTo>
                    <a:pt x="715" y="3263"/>
                    <a:pt x="191" y="3882"/>
                    <a:pt x="119" y="4620"/>
                  </a:cubicBezTo>
                  <a:cubicBezTo>
                    <a:pt x="0" y="5763"/>
                    <a:pt x="882" y="6763"/>
                    <a:pt x="2025" y="6763"/>
                  </a:cubicBezTo>
                  <a:lnTo>
                    <a:pt x="2763" y="6763"/>
                  </a:lnTo>
                  <a:lnTo>
                    <a:pt x="2763" y="3644"/>
                  </a:lnTo>
                  <a:cubicBezTo>
                    <a:pt x="2763" y="3096"/>
                    <a:pt x="3215" y="2643"/>
                    <a:pt x="3763" y="2643"/>
                  </a:cubicBezTo>
                  <a:lnTo>
                    <a:pt x="8359" y="2643"/>
                  </a:lnTo>
                  <a:cubicBezTo>
                    <a:pt x="8907" y="2643"/>
                    <a:pt x="9360" y="3096"/>
                    <a:pt x="9360" y="3644"/>
                  </a:cubicBezTo>
                  <a:lnTo>
                    <a:pt x="9360" y="6763"/>
                  </a:lnTo>
                  <a:lnTo>
                    <a:pt x="9836" y="6763"/>
                  </a:lnTo>
                  <a:cubicBezTo>
                    <a:pt x="10979" y="6763"/>
                    <a:pt x="11860" y="5763"/>
                    <a:pt x="11741" y="4620"/>
                  </a:cubicBezTo>
                  <a:cubicBezTo>
                    <a:pt x="11646" y="3882"/>
                    <a:pt x="11146" y="3263"/>
                    <a:pt x="10455" y="3024"/>
                  </a:cubicBezTo>
                  <a:cubicBezTo>
                    <a:pt x="10479" y="2715"/>
                    <a:pt x="10407" y="2429"/>
                    <a:pt x="10288" y="2167"/>
                  </a:cubicBezTo>
                  <a:cubicBezTo>
                    <a:pt x="10026" y="1643"/>
                    <a:pt x="9479" y="1286"/>
                    <a:pt x="8836" y="1286"/>
                  </a:cubicBezTo>
                  <a:cubicBezTo>
                    <a:pt x="8597" y="1286"/>
                    <a:pt x="8359" y="1357"/>
                    <a:pt x="8145" y="1453"/>
                  </a:cubicBezTo>
                  <a:cubicBezTo>
                    <a:pt x="8074" y="1262"/>
                    <a:pt x="7954" y="1095"/>
                    <a:pt x="7835" y="929"/>
                  </a:cubicBezTo>
                  <a:cubicBezTo>
                    <a:pt x="7407" y="357"/>
                    <a:pt x="6716" y="0"/>
                    <a:pt x="59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1"/>
          <p:cNvGrpSpPr/>
          <p:nvPr/>
        </p:nvGrpSpPr>
        <p:grpSpPr>
          <a:xfrm>
            <a:off x="5192591" y="1521550"/>
            <a:ext cx="526489" cy="530333"/>
            <a:chOff x="4002330" y="1437755"/>
            <a:chExt cx="417385" cy="415849"/>
          </a:xfrm>
        </p:grpSpPr>
        <p:sp>
          <p:nvSpPr>
            <p:cNvPr id="3606" name="Google Shape;3606;p51"/>
            <p:cNvSpPr/>
            <p:nvPr/>
          </p:nvSpPr>
          <p:spPr>
            <a:xfrm>
              <a:off x="4014276" y="1530777"/>
              <a:ext cx="405439" cy="322828"/>
            </a:xfrm>
            <a:custGeom>
              <a:avLst/>
              <a:gdLst/>
              <a:ahLst/>
              <a:cxnLst/>
              <a:rect l="l" t="t" r="r" b="b"/>
              <a:pathLst>
                <a:path w="11337" h="9027" extrusionOk="0">
                  <a:moveTo>
                    <a:pt x="5287" y="7002"/>
                  </a:moveTo>
                  <a:cubicBezTo>
                    <a:pt x="5478" y="7002"/>
                    <a:pt x="5621" y="7145"/>
                    <a:pt x="5621" y="7336"/>
                  </a:cubicBezTo>
                  <a:cubicBezTo>
                    <a:pt x="5621" y="7526"/>
                    <a:pt x="5478" y="7669"/>
                    <a:pt x="5287" y="7669"/>
                  </a:cubicBezTo>
                  <a:cubicBezTo>
                    <a:pt x="5097" y="7669"/>
                    <a:pt x="4954" y="7526"/>
                    <a:pt x="4954" y="7336"/>
                  </a:cubicBezTo>
                  <a:cubicBezTo>
                    <a:pt x="4954" y="7145"/>
                    <a:pt x="5097" y="7002"/>
                    <a:pt x="5287" y="7002"/>
                  </a:cubicBezTo>
                  <a:close/>
                  <a:moveTo>
                    <a:pt x="6692" y="7002"/>
                  </a:moveTo>
                  <a:cubicBezTo>
                    <a:pt x="6883" y="7002"/>
                    <a:pt x="7026" y="7145"/>
                    <a:pt x="7026" y="7336"/>
                  </a:cubicBezTo>
                  <a:cubicBezTo>
                    <a:pt x="7026" y="7526"/>
                    <a:pt x="6883" y="7669"/>
                    <a:pt x="6692" y="7669"/>
                  </a:cubicBezTo>
                  <a:cubicBezTo>
                    <a:pt x="6502" y="7669"/>
                    <a:pt x="6359" y="7526"/>
                    <a:pt x="6359" y="7336"/>
                  </a:cubicBezTo>
                  <a:cubicBezTo>
                    <a:pt x="6359" y="7145"/>
                    <a:pt x="6502" y="7002"/>
                    <a:pt x="6692" y="7002"/>
                  </a:cubicBezTo>
                  <a:close/>
                  <a:moveTo>
                    <a:pt x="9788" y="7002"/>
                  </a:moveTo>
                  <a:cubicBezTo>
                    <a:pt x="9979" y="7002"/>
                    <a:pt x="10122" y="7145"/>
                    <a:pt x="10122" y="7336"/>
                  </a:cubicBezTo>
                  <a:cubicBezTo>
                    <a:pt x="10122" y="7526"/>
                    <a:pt x="9979" y="7669"/>
                    <a:pt x="9788" y="7669"/>
                  </a:cubicBezTo>
                  <a:lnTo>
                    <a:pt x="8216" y="7669"/>
                  </a:lnTo>
                  <a:cubicBezTo>
                    <a:pt x="8026" y="7669"/>
                    <a:pt x="7859" y="7526"/>
                    <a:pt x="7859" y="7336"/>
                  </a:cubicBezTo>
                  <a:cubicBezTo>
                    <a:pt x="7859" y="7145"/>
                    <a:pt x="8026" y="7002"/>
                    <a:pt x="8216" y="7002"/>
                  </a:cubicBezTo>
                  <a:close/>
                  <a:moveTo>
                    <a:pt x="9526" y="1"/>
                  </a:moveTo>
                  <a:cubicBezTo>
                    <a:pt x="9074" y="1"/>
                    <a:pt x="8693" y="287"/>
                    <a:pt x="8550" y="692"/>
                  </a:cubicBezTo>
                  <a:lnTo>
                    <a:pt x="7073" y="692"/>
                  </a:lnTo>
                  <a:cubicBezTo>
                    <a:pt x="7073" y="573"/>
                    <a:pt x="7049" y="453"/>
                    <a:pt x="7026" y="334"/>
                  </a:cubicBezTo>
                  <a:lnTo>
                    <a:pt x="4978" y="334"/>
                  </a:lnTo>
                  <a:cubicBezTo>
                    <a:pt x="5025" y="834"/>
                    <a:pt x="5025" y="1382"/>
                    <a:pt x="4978" y="1882"/>
                  </a:cubicBezTo>
                  <a:lnTo>
                    <a:pt x="7026" y="1882"/>
                  </a:lnTo>
                  <a:cubicBezTo>
                    <a:pt x="7049" y="1716"/>
                    <a:pt x="7073" y="1549"/>
                    <a:pt x="7097" y="1358"/>
                  </a:cubicBezTo>
                  <a:lnTo>
                    <a:pt x="8550" y="1358"/>
                  </a:lnTo>
                  <a:cubicBezTo>
                    <a:pt x="8669" y="1668"/>
                    <a:pt x="8883" y="1882"/>
                    <a:pt x="9193" y="2001"/>
                  </a:cubicBezTo>
                  <a:lnTo>
                    <a:pt x="9193" y="5621"/>
                  </a:lnTo>
                  <a:lnTo>
                    <a:pt x="4382" y="5621"/>
                  </a:lnTo>
                  <a:cubicBezTo>
                    <a:pt x="3954" y="5621"/>
                    <a:pt x="3573" y="6002"/>
                    <a:pt x="3573" y="6431"/>
                  </a:cubicBezTo>
                  <a:lnTo>
                    <a:pt x="3573" y="7145"/>
                  </a:lnTo>
                  <a:lnTo>
                    <a:pt x="2620" y="7145"/>
                  </a:lnTo>
                  <a:cubicBezTo>
                    <a:pt x="2501" y="6860"/>
                    <a:pt x="2287" y="6621"/>
                    <a:pt x="1977" y="6526"/>
                  </a:cubicBezTo>
                  <a:lnTo>
                    <a:pt x="1977" y="4526"/>
                  </a:lnTo>
                  <a:cubicBezTo>
                    <a:pt x="2120" y="4573"/>
                    <a:pt x="2263" y="4621"/>
                    <a:pt x="2406" y="4669"/>
                  </a:cubicBezTo>
                  <a:cubicBezTo>
                    <a:pt x="2096" y="4049"/>
                    <a:pt x="1953" y="3240"/>
                    <a:pt x="1858" y="2549"/>
                  </a:cubicBezTo>
                  <a:lnTo>
                    <a:pt x="0" y="2549"/>
                  </a:lnTo>
                  <a:cubicBezTo>
                    <a:pt x="262" y="3216"/>
                    <a:pt x="739" y="3764"/>
                    <a:pt x="1310" y="4168"/>
                  </a:cubicBezTo>
                  <a:lnTo>
                    <a:pt x="1310" y="6526"/>
                  </a:lnTo>
                  <a:cubicBezTo>
                    <a:pt x="905" y="6669"/>
                    <a:pt x="620" y="7050"/>
                    <a:pt x="620" y="7502"/>
                  </a:cubicBezTo>
                  <a:cubicBezTo>
                    <a:pt x="620" y="8050"/>
                    <a:pt x="1072" y="8503"/>
                    <a:pt x="1644" y="8503"/>
                  </a:cubicBezTo>
                  <a:cubicBezTo>
                    <a:pt x="2096" y="8503"/>
                    <a:pt x="2477" y="8241"/>
                    <a:pt x="2620" y="7836"/>
                  </a:cubicBezTo>
                  <a:lnTo>
                    <a:pt x="3573" y="7836"/>
                  </a:lnTo>
                  <a:lnTo>
                    <a:pt x="3573" y="8217"/>
                  </a:lnTo>
                  <a:cubicBezTo>
                    <a:pt x="3573" y="8669"/>
                    <a:pt x="3954" y="9027"/>
                    <a:pt x="4382" y="9027"/>
                  </a:cubicBezTo>
                  <a:lnTo>
                    <a:pt x="10526" y="9027"/>
                  </a:lnTo>
                  <a:cubicBezTo>
                    <a:pt x="10979" y="9027"/>
                    <a:pt x="11336" y="8669"/>
                    <a:pt x="11336" y="8217"/>
                  </a:cubicBezTo>
                  <a:lnTo>
                    <a:pt x="11336" y="6431"/>
                  </a:lnTo>
                  <a:cubicBezTo>
                    <a:pt x="11336" y="6002"/>
                    <a:pt x="10979" y="5621"/>
                    <a:pt x="10526" y="5621"/>
                  </a:cubicBezTo>
                  <a:lnTo>
                    <a:pt x="9860" y="5621"/>
                  </a:lnTo>
                  <a:lnTo>
                    <a:pt x="9860" y="2001"/>
                  </a:lnTo>
                  <a:cubicBezTo>
                    <a:pt x="10264" y="1858"/>
                    <a:pt x="10550" y="1477"/>
                    <a:pt x="10550" y="1025"/>
                  </a:cubicBezTo>
                  <a:cubicBezTo>
                    <a:pt x="10550" y="453"/>
                    <a:pt x="10098" y="1"/>
                    <a:pt x="9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1"/>
            <p:cNvSpPr/>
            <p:nvPr/>
          </p:nvSpPr>
          <p:spPr>
            <a:xfrm>
              <a:off x="4105402" y="1621938"/>
              <a:ext cx="60510" cy="80287"/>
            </a:xfrm>
            <a:custGeom>
              <a:avLst/>
              <a:gdLst/>
              <a:ahLst/>
              <a:cxnLst/>
              <a:rect l="l" t="t" r="r" b="b"/>
              <a:pathLst>
                <a:path w="1692" h="2245" extrusionOk="0">
                  <a:moveTo>
                    <a:pt x="0" y="0"/>
                  </a:moveTo>
                  <a:cubicBezTo>
                    <a:pt x="72" y="595"/>
                    <a:pt x="286" y="1786"/>
                    <a:pt x="715" y="2191"/>
                  </a:cubicBezTo>
                  <a:cubicBezTo>
                    <a:pt x="751" y="2227"/>
                    <a:pt x="798" y="2245"/>
                    <a:pt x="846" y="2245"/>
                  </a:cubicBezTo>
                  <a:cubicBezTo>
                    <a:pt x="894" y="2245"/>
                    <a:pt x="941" y="2227"/>
                    <a:pt x="977" y="2191"/>
                  </a:cubicBezTo>
                  <a:cubicBezTo>
                    <a:pt x="1406" y="1786"/>
                    <a:pt x="1620" y="595"/>
                    <a:pt x="1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1"/>
            <p:cNvSpPr/>
            <p:nvPr/>
          </p:nvSpPr>
          <p:spPr>
            <a:xfrm>
              <a:off x="4170992" y="1621938"/>
              <a:ext cx="86903" cy="75816"/>
            </a:xfrm>
            <a:custGeom>
              <a:avLst/>
              <a:gdLst/>
              <a:ahLst/>
              <a:cxnLst/>
              <a:rect l="l" t="t" r="r" b="b"/>
              <a:pathLst>
                <a:path w="2430" h="2120" extrusionOk="0">
                  <a:moveTo>
                    <a:pt x="548" y="0"/>
                  </a:moveTo>
                  <a:cubicBezTo>
                    <a:pt x="477" y="572"/>
                    <a:pt x="381" y="1096"/>
                    <a:pt x="238" y="1524"/>
                  </a:cubicBezTo>
                  <a:cubicBezTo>
                    <a:pt x="167" y="1762"/>
                    <a:pt x="95" y="1953"/>
                    <a:pt x="0" y="2120"/>
                  </a:cubicBezTo>
                  <a:cubicBezTo>
                    <a:pt x="1096" y="1810"/>
                    <a:pt x="1977" y="1024"/>
                    <a:pt x="24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1"/>
            <p:cNvSpPr/>
            <p:nvPr/>
          </p:nvSpPr>
          <p:spPr>
            <a:xfrm>
              <a:off x="4013417" y="1442226"/>
              <a:ext cx="86903" cy="75817"/>
            </a:xfrm>
            <a:custGeom>
              <a:avLst/>
              <a:gdLst/>
              <a:ahLst/>
              <a:cxnLst/>
              <a:rect l="l" t="t" r="r" b="b"/>
              <a:pathLst>
                <a:path w="2430" h="2120" extrusionOk="0">
                  <a:moveTo>
                    <a:pt x="2430" y="0"/>
                  </a:moveTo>
                  <a:lnTo>
                    <a:pt x="2430" y="0"/>
                  </a:lnTo>
                  <a:cubicBezTo>
                    <a:pt x="1334" y="310"/>
                    <a:pt x="453" y="1096"/>
                    <a:pt x="1" y="2120"/>
                  </a:cubicBezTo>
                  <a:lnTo>
                    <a:pt x="1882" y="2120"/>
                  </a:lnTo>
                  <a:cubicBezTo>
                    <a:pt x="1953" y="1453"/>
                    <a:pt x="2120" y="619"/>
                    <a:pt x="2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1"/>
            <p:cNvSpPr/>
            <p:nvPr/>
          </p:nvSpPr>
          <p:spPr>
            <a:xfrm>
              <a:off x="4105402" y="1437755"/>
              <a:ext cx="60510" cy="80287"/>
            </a:xfrm>
            <a:custGeom>
              <a:avLst/>
              <a:gdLst/>
              <a:ahLst/>
              <a:cxnLst/>
              <a:rect l="l" t="t" r="r" b="b"/>
              <a:pathLst>
                <a:path w="1692" h="2245" extrusionOk="0">
                  <a:moveTo>
                    <a:pt x="846" y="0"/>
                  </a:moveTo>
                  <a:cubicBezTo>
                    <a:pt x="798" y="0"/>
                    <a:pt x="751" y="18"/>
                    <a:pt x="715" y="54"/>
                  </a:cubicBezTo>
                  <a:cubicBezTo>
                    <a:pt x="286" y="459"/>
                    <a:pt x="72" y="1649"/>
                    <a:pt x="0" y="2245"/>
                  </a:cubicBezTo>
                  <a:lnTo>
                    <a:pt x="1691" y="2245"/>
                  </a:lnTo>
                  <a:cubicBezTo>
                    <a:pt x="1620" y="1649"/>
                    <a:pt x="1406" y="459"/>
                    <a:pt x="977" y="54"/>
                  </a:cubicBezTo>
                  <a:cubicBezTo>
                    <a:pt x="941" y="18"/>
                    <a:pt x="894" y="0"/>
                    <a:pt x="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1"/>
            <p:cNvSpPr/>
            <p:nvPr/>
          </p:nvSpPr>
          <p:spPr>
            <a:xfrm>
              <a:off x="4170992" y="1442226"/>
              <a:ext cx="86903" cy="75817"/>
            </a:xfrm>
            <a:custGeom>
              <a:avLst/>
              <a:gdLst/>
              <a:ahLst/>
              <a:cxnLst/>
              <a:rect l="l" t="t" r="r" b="b"/>
              <a:pathLst>
                <a:path w="2430" h="2120" extrusionOk="0">
                  <a:moveTo>
                    <a:pt x="0" y="0"/>
                  </a:moveTo>
                  <a:lnTo>
                    <a:pt x="0" y="0"/>
                  </a:lnTo>
                  <a:cubicBezTo>
                    <a:pt x="310" y="619"/>
                    <a:pt x="477" y="1429"/>
                    <a:pt x="548" y="2120"/>
                  </a:cubicBezTo>
                  <a:lnTo>
                    <a:pt x="2429" y="2120"/>
                  </a:lnTo>
                  <a:cubicBezTo>
                    <a:pt x="1977" y="1096"/>
                    <a:pt x="1096" y="31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1"/>
            <p:cNvSpPr/>
            <p:nvPr/>
          </p:nvSpPr>
          <p:spPr>
            <a:xfrm>
              <a:off x="4002330" y="1542722"/>
              <a:ext cx="76711" cy="55396"/>
            </a:xfrm>
            <a:custGeom>
              <a:avLst/>
              <a:gdLst/>
              <a:ahLst/>
              <a:cxnLst/>
              <a:rect l="l" t="t" r="r" b="b"/>
              <a:pathLst>
                <a:path w="2145" h="1549" extrusionOk="0">
                  <a:moveTo>
                    <a:pt x="96" y="0"/>
                  </a:moveTo>
                  <a:cubicBezTo>
                    <a:pt x="1" y="477"/>
                    <a:pt x="1" y="1024"/>
                    <a:pt x="96" y="1548"/>
                  </a:cubicBezTo>
                  <a:lnTo>
                    <a:pt x="2144" y="1548"/>
                  </a:lnTo>
                  <a:cubicBezTo>
                    <a:pt x="2097" y="1024"/>
                    <a:pt x="2120" y="477"/>
                    <a:pt x="2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51"/>
            <p:cNvSpPr/>
            <p:nvPr/>
          </p:nvSpPr>
          <p:spPr>
            <a:xfrm>
              <a:off x="4102004" y="1542722"/>
              <a:ext cx="67305" cy="55396"/>
            </a:xfrm>
            <a:custGeom>
              <a:avLst/>
              <a:gdLst/>
              <a:ahLst/>
              <a:cxnLst/>
              <a:rect l="l" t="t" r="r" b="b"/>
              <a:pathLst>
                <a:path w="1882" h="1549" extrusionOk="0">
                  <a:moveTo>
                    <a:pt x="24" y="0"/>
                  </a:moveTo>
                  <a:cubicBezTo>
                    <a:pt x="0" y="500"/>
                    <a:pt x="0" y="1048"/>
                    <a:pt x="24" y="1548"/>
                  </a:cubicBezTo>
                  <a:lnTo>
                    <a:pt x="1858" y="1548"/>
                  </a:lnTo>
                  <a:cubicBezTo>
                    <a:pt x="1882" y="1048"/>
                    <a:pt x="1882" y="500"/>
                    <a:pt x="1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4" name="Google Shape;3614;p51"/>
          <p:cNvGrpSpPr/>
          <p:nvPr/>
        </p:nvGrpSpPr>
        <p:grpSpPr>
          <a:xfrm>
            <a:off x="1101938" y="3606914"/>
            <a:ext cx="526489" cy="526446"/>
            <a:chOff x="4003189" y="3407083"/>
            <a:chExt cx="416526" cy="416492"/>
          </a:xfrm>
        </p:grpSpPr>
        <p:sp>
          <p:nvSpPr>
            <p:cNvPr id="3615" name="Google Shape;3615;p51"/>
            <p:cNvSpPr/>
            <p:nvPr/>
          </p:nvSpPr>
          <p:spPr>
            <a:xfrm>
              <a:off x="4011701" y="3407083"/>
              <a:ext cx="189112" cy="40912"/>
            </a:xfrm>
            <a:custGeom>
              <a:avLst/>
              <a:gdLst/>
              <a:ahLst/>
              <a:cxnLst/>
              <a:rect l="l" t="t" r="r" b="b"/>
              <a:pathLst>
                <a:path w="5288" h="1144" extrusionOk="0">
                  <a:moveTo>
                    <a:pt x="334" y="0"/>
                  </a:moveTo>
                  <a:cubicBezTo>
                    <a:pt x="168" y="0"/>
                    <a:pt x="1" y="143"/>
                    <a:pt x="1" y="333"/>
                  </a:cubicBezTo>
                  <a:lnTo>
                    <a:pt x="1" y="1143"/>
                  </a:lnTo>
                  <a:lnTo>
                    <a:pt x="5288" y="1143"/>
                  </a:lnTo>
                  <a:lnTo>
                    <a:pt x="4669" y="167"/>
                  </a:lnTo>
                  <a:cubicBezTo>
                    <a:pt x="4621" y="71"/>
                    <a:pt x="4502" y="0"/>
                    <a:pt x="4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51"/>
            <p:cNvSpPr/>
            <p:nvPr/>
          </p:nvSpPr>
          <p:spPr>
            <a:xfrm>
              <a:off x="4073035" y="3551855"/>
              <a:ext cx="77533" cy="77533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" y="0"/>
                  </a:moveTo>
                  <a:lnTo>
                    <a:pt x="1" y="2168"/>
                  </a:lnTo>
                  <a:lnTo>
                    <a:pt x="2168" y="2168"/>
                  </a:lnTo>
                  <a:lnTo>
                    <a:pt x="2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1"/>
            <p:cNvSpPr/>
            <p:nvPr/>
          </p:nvSpPr>
          <p:spPr>
            <a:xfrm>
              <a:off x="4003189" y="3471780"/>
              <a:ext cx="416526" cy="351796"/>
            </a:xfrm>
            <a:custGeom>
              <a:avLst/>
              <a:gdLst/>
              <a:ahLst/>
              <a:cxnLst/>
              <a:rect l="l" t="t" r="r" b="b"/>
              <a:pathLst>
                <a:path w="11647" h="9837" extrusionOk="0">
                  <a:moveTo>
                    <a:pt x="10193" y="2311"/>
                  </a:moveTo>
                  <a:cubicBezTo>
                    <a:pt x="10384" y="2311"/>
                    <a:pt x="10527" y="2454"/>
                    <a:pt x="10527" y="2644"/>
                  </a:cubicBezTo>
                  <a:cubicBezTo>
                    <a:pt x="10527" y="2835"/>
                    <a:pt x="10384" y="3002"/>
                    <a:pt x="10193" y="3002"/>
                  </a:cubicBezTo>
                  <a:lnTo>
                    <a:pt x="7026" y="3002"/>
                  </a:lnTo>
                  <a:cubicBezTo>
                    <a:pt x="6859" y="3002"/>
                    <a:pt x="6693" y="2835"/>
                    <a:pt x="6693" y="2644"/>
                  </a:cubicBezTo>
                  <a:cubicBezTo>
                    <a:pt x="6693" y="2454"/>
                    <a:pt x="6859" y="2311"/>
                    <a:pt x="7026" y="2311"/>
                  </a:cubicBezTo>
                  <a:close/>
                  <a:moveTo>
                    <a:pt x="10193" y="3668"/>
                  </a:moveTo>
                  <a:cubicBezTo>
                    <a:pt x="10384" y="3668"/>
                    <a:pt x="10527" y="3835"/>
                    <a:pt x="10527" y="4026"/>
                  </a:cubicBezTo>
                  <a:cubicBezTo>
                    <a:pt x="10527" y="4192"/>
                    <a:pt x="10384" y="4359"/>
                    <a:pt x="10193" y="4359"/>
                  </a:cubicBezTo>
                  <a:lnTo>
                    <a:pt x="7026" y="4359"/>
                  </a:lnTo>
                  <a:cubicBezTo>
                    <a:pt x="6859" y="4359"/>
                    <a:pt x="6693" y="4192"/>
                    <a:pt x="6693" y="4026"/>
                  </a:cubicBezTo>
                  <a:cubicBezTo>
                    <a:pt x="6693" y="3835"/>
                    <a:pt x="6859" y="3668"/>
                    <a:pt x="7026" y="3668"/>
                  </a:cubicBezTo>
                  <a:close/>
                  <a:moveTo>
                    <a:pt x="4502" y="1573"/>
                  </a:moveTo>
                  <a:cubicBezTo>
                    <a:pt x="4668" y="1573"/>
                    <a:pt x="4811" y="1692"/>
                    <a:pt x="4811" y="1882"/>
                  </a:cubicBezTo>
                  <a:lnTo>
                    <a:pt x="4811" y="4788"/>
                  </a:lnTo>
                  <a:cubicBezTo>
                    <a:pt x="4811" y="4954"/>
                    <a:pt x="4668" y="5097"/>
                    <a:pt x="4502" y="5097"/>
                  </a:cubicBezTo>
                  <a:lnTo>
                    <a:pt x="1573" y="5097"/>
                  </a:lnTo>
                  <a:cubicBezTo>
                    <a:pt x="1406" y="5097"/>
                    <a:pt x="1263" y="4954"/>
                    <a:pt x="1263" y="4788"/>
                  </a:cubicBezTo>
                  <a:lnTo>
                    <a:pt x="1263" y="1882"/>
                  </a:lnTo>
                  <a:cubicBezTo>
                    <a:pt x="1263" y="1692"/>
                    <a:pt x="1406" y="1573"/>
                    <a:pt x="1573" y="1573"/>
                  </a:cubicBezTo>
                  <a:close/>
                  <a:moveTo>
                    <a:pt x="239" y="1"/>
                  </a:moveTo>
                  <a:lnTo>
                    <a:pt x="239" y="6312"/>
                  </a:lnTo>
                  <a:cubicBezTo>
                    <a:pt x="239" y="6502"/>
                    <a:pt x="406" y="6645"/>
                    <a:pt x="572" y="6645"/>
                  </a:cubicBezTo>
                  <a:lnTo>
                    <a:pt x="5478" y="6645"/>
                  </a:lnTo>
                  <a:lnTo>
                    <a:pt x="5478" y="7860"/>
                  </a:lnTo>
                  <a:cubicBezTo>
                    <a:pt x="5192" y="7955"/>
                    <a:pt x="4954" y="8193"/>
                    <a:pt x="4859" y="8479"/>
                  </a:cubicBezTo>
                  <a:lnTo>
                    <a:pt x="1977" y="8479"/>
                  </a:lnTo>
                  <a:cubicBezTo>
                    <a:pt x="1858" y="8074"/>
                    <a:pt x="1477" y="7788"/>
                    <a:pt x="1025" y="7788"/>
                  </a:cubicBezTo>
                  <a:cubicBezTo>
                    <a:pt x="453" y="7788"/>
                    <a:pt x="1" y="8241"/>
                    <a:pt x="1" y="8812"/>
                  </a:cubicBezTo>
                  <a:cubicBezTo>
                    <a:pt x="1" y="9384"/>
                    <a:pt x="453" y="9836"/>
                    <a:pt x="1025" y="9836"/>
                  </a:cubicBezTo>
                  <a:cubicBezTo>
                    <a:pt x="1477" y="9836"/>
                    <a:pt x="1858" y="9550"/>
                    <a:pt x="1977" y="9146"/>
                  </a:cubicBezTo>
                  <a:lnTo>
                    <a:pt x="4859" y="9146"/>
                  </a:lnTo>
                  <a:cubicBezTo>
                    <a:pt x="5002" y="9550"/>
                    <a:pt x="5383" y="9836"/>
                    <a:pt x="5811" y="9836"/>
                  </a:cubicBezTo>
                  <a:cubicBezTo>
                    <a:pt x="6264" y="9836"/>
                    <a:pt x="6645" y="9550"/>
                    <a:pt x="6788" y="9146"/>
                  </a:cubicBezTo>
                  <a:lnTo>
                    <a:pt x="9669" y="9146"/>
                  </a:lnTo>
                  <a:cubicBezTo>
                    <a:pt x="9789" y="9550"/>
                    <a:pt x="10170" y="9836"/>
                    <a:pt x="10622" y="9836"/>
                  </a:cubicBezTo>
                  <a:cubicBezTo>
                    <a:pt x="11194" y="9836"/>
                    <a:pt x="11646" y="9384"/>
                    <a:pt x="11646" y="8812"/>
                  </a:cubicBezTo>
                  <a:cubicBezTo>
                    <a:pt x="11646" y="8241"/>
                    <a:pt x="11194" y="7788"/>
                    <a:pt x="10622" y="7788"/>
                  </a:cubicBezTo>
                  <a:cubicBezTo>
                    <a:pt x="10170" y="7788"/>
                    <a:pt x="9789" y="8074"/>
                    <a:pt x="9669" y="8479"/>
                  </a:cubicBezTo>
                  <a:lnTo>
                    <a:pt x="6788" y="8479"/>
                  </a:lnTo>
                  <a:cubicBezTo>
                    <a:pt x="6693" y="8193"/>
                    <a:pt x="6454" y="7955"/>
                    <a:pt x="6169" y="7860"/>
                  </a:cubicBezTo>
                  <a:lnTo>
                    <a:pt x="6169" y="6645"/>
                  </a:lnTo>
                  <a:lnTo>
                    <a:pt x="11074" y="6645"/>
                  </a:lnTo>
                  <a:cubicBezTo>
                    <a:pt x="11241" y="6645"/>
                    <a:pt x="11408" y="6502"/>
                    <a:pt x="11408" y="6312"/>
                  </a:cubicBezTo>
                  <a:lnTo>
                    <a:pt x="11408" y="358"/>
                  </a:lnTo>
                  <a:cubicBezTo>
                    <a:pt x="11408" y="168"/>
                    <a:pt x="11241" y="1"/>
                    <a:pt x="11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8" name="Google Shape;3618;p51"/>
          <p:cNvGrpSpPr/>
          <p:nvPr/>
        </p:nvGrpSpPr>
        <p:grpSpPr>
          <a:xfrm>
            <a:off x="5088240" y="2655214"/>
            <a:ext cx="526485" cy="526491"/>
            <a:chOff x="5440856" y="3407083"/>
            <a:chExt cx="416490" cy="416494"/>
          </a:xfrm>
        </p:grpSpPr>
        <p:sp>
          <p:nvSpPr>
            <p:cNvPr id="3619" name="Google Shape;3619;p51"/>
            <p:cNvSpPr/>
            <p:nvPr/>
          </p:nvSpPr>
          <p:spPr>
            <a:xfrm>
              <a:off x="5581408" y="3516091"/>
              <a:ext cx="145661" cy="40912"/>
            </a:xfrm>
            <a:custGeom>
              <a:avLst/>
              <a:gdLst/>
              <a:ahLst/>
              <a:cxnLst/>
              <a:rect l="l" t="t" r="r" b="b"/>
              <a:pathLst>
                <a:path w="4073" h="1144" extrusionOk="0">
                  <a:moveTo>
                    <a:pt x="452" y="0"/>
                  </a:moveTo>
                  <a:cubicBezTo>
                    <a:pt x="286" y="0"/>
                    <a:pt x="143" y="48"/>
                    <a:pt x="0" y="95"/>
                  </a:cubicBezTo>
                  <a:cubicBezTo>
                    <a:pt x="381" y="548"/>
                    <a:pt x="262" y="381"/>
                    <a:pt x="595" y="786"/>
                  </a:cubicBezTo>
                  <a:cubicBezTo>
                    <a:pt x="786" y="1024"/>
                    <a:pt x="1095" y="1143"/>
                    <a:pt x="1405" y="1143"/>
                  </a:cubicBezTo>
                  <a:lnTo>
                    <a:pt x="2691" y="1143"/>
                  </a:lnTo>
                  <a:cubicBezTo>
                    <a:pt x="3001" y="1143"/>
                    <a:pt x="3310" y="1024"/>
                    <a:pt x="3501" y="786"/>
                  </a:cubicBezTo>
                  <a:cubicBezTo>
                    <a:pt x="3834" y="405"/>
                    <a:pt x="3715" y="548"/>
                    <a:pt x="4072" y="119"/>
                  </a:cubicBezTo>
                  <a:cubicBezTo>
                    <a:pt x="3929" y="48"/>
                    <a:pt x="3763" y="0"/>
                    <a:pt x="3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1"/>
            <p:cNvSpPr/>
            <p:nvPr/>
          </p:nvSpPr>
          <p:spPr>
            <a:xfrm>
              <a:off x="5554978" y="3534831"/>
              <a:ext cx="196765" cy="288746"/>
            </a:xfrm>
            <a:custGeom>
              <a:avLst/>
              <a:gdLst/>
              <a:ahLst/>
              <a:cxnLst/>
              <a:rect l="l" t="t" r="r" b="b"/>
              <a:pathLst>
                <a:path w="5502" h="8074" extrusionOk="0">
                  <a:moveTo>
                    <a:pt x="2739" y="2215"/>
                  </a:moveTo>
                  <a:cubicBezTo>
                    <a:pt x="2930" y="2215"/>
                    <a:pt x="3097" y="2382"/>
                    <a:pt x="3097" y="2548"/>
                  </a:cubicBezTo>
                  <a:lnTo>
                    <a:pt x="3097" y="4120"/>
                  </a:lnTo>
                  <a:lnTo>
                    <a:pt x="3454" y="3763"/>
                  </a:lnTo>
                  <a:cubicBezTo>
                    <a:pt x="3525" y="3691"/>
                    <a:pt x="3615" y="3656"/>
                    <a:pt x="3704" y="3656"/>
                  </a:cubicBezTo>
                  <a:cubicBezTo>
                    <a:pt x="3793" y="3656"/>
                    <a:pt x="3883" y="3691"/>
                    <a:pt x="3954" y="3763"/>
                  </a:cubicBezTo>
                  <a:cubicBezTo>
                    <a:pt x="4073" y="3882"/>
                    <a:pt x="4073" y="4096"/>
                    <a:pt x="3954" y="4239"/>
                  </a:cubicBezTo>
                  <a:lnTo>
                    <a:pt x="3001" y="5192"/>
                  </a:lnTo>
                  <a:cubicBezTo>
                    <a:pt x="2930" y="5251"/>
                    <a:pt x="2841" y="5281"/>
                    <a:pt x="2751" y="5281"/>
                  </a:cubicBezTo>
                  <a:cubicBezTo>
                    <a:pt x="2662" y="5281"/>
                    <a:pt x="2573" y="5251"/>
                    <a:pt x="2501" y="5192"/>
                  </a:cubicBezTo>
                  <a:lnTo>
                    <a:pt x="1549" y="4239"/>
                  </a:lnTo>
                  <a:cubicBezTo>
                    <a:pt x="1430" y="4096"/>
                    <a:pt x="1430" y="3882"/>
                    <a:pt x="1549" y="3763"/>
                  </a:cubicBezTo>
                  <a:cubicBezTo>
                    <a:pt x="1620" y="3691"/>
                    <a:pt x="1709" y="3656"/>
                    <a:pt x="1799" y="3656"/>
                  </a:cubicBezTo>
                  <a:cubicBezTo>
                    <a:pt x="1888" y="3656"/>
                    <a:pt x="1977" y="3691"/>
                    <a:pt x="2049" y="3763"/>
                  </a:cubicBezTo>
                  <a:lnTo>
                    <a:pt x="2406" y="4120"/>
                  </a:lnTo>
                  <a:lnTo>
                    <a:pt x="2406" y="2548"/>
                  </a:lnTo>
                  <a:cubicBezTo>
                    <a:pt x="2406" y="2382"/>
                    <a:pt x="2573" y="2215"/>
                    <a:pt x="2739" y="2215"/>
                  </a:cubicBezTo>
                  <a:close/>
                  <a:moveTo>
                    <a:pt x="3906" y="6025"/>
                  </a:moveTo>
                  <a:cubicBezTo>
                    <a:pt x="4097" y="6025"/>
                    <a:pt x="4240" y="6168"/>
                    <a:pt x="4240" y="6359"/>
                  </a:cubicBezTo>
                  <a:cubicBezTo>
                    <a:pt x="4240" y="6549"/>
                    <a:pt x="4097" y="6716"/>
                    <a:pt x="3906" y="6716"/>
                  </a:cubicBezTo>
                  <a:lnTo>
                    <a:pt x="1596" y="6716"/>
                  </a:lnTo>
                  <a:cubicBezTo>
                    <a:pt x="1406" y="6716"/>
                    <a:pt x="1263" y="6549"/>
                    <a:pt x="1263" y="6359"/>
                  </a:cubicBezTo>
                  <a:cubicBezTo>
                    <a:pt x="1263" y="6168"/>
                    <a:pt x="1406" y="6025"/>
                    <a:pt x="1596" y="6025"/>
                  </a:cubicBezTo>
                  <a:close/>
                  <a:moveTo>
                    <a:pt x="215" y="0"/>
                  </a:moveTo>
                  <a:cubicBezTo>
                    <a:pt x="96" y="191"/>
                    <a:pt x="1" y="405"/>
                    <a:pt x="1" y="667"/>
                  </a:cubicBezTo>
                  <a:lnTo>
                    <a:pt x="1" y="6621"/>
                  </a:lnTo>
                  <a:cubicBezTo>
                    <a:pt x="1" y="7430"/>
                    <a:pt x="668" y="8073"/>
                    <a:pt x="1477" y="8073"/>
                  </a:cubicBezTo>
                  <a:lnTo>
                    <a:pt x="4025" y="8073"/>
                  </a:lnTo>
                  <a:cubicBezTo>
                    <a:pt x="4835" y="8073"/>
                    <a:pt x="5502" y="7430"/>
                    <a:pt x="5502" y="6621"/>
                  </a:cubicBezTo>
                  <a:lnTo>
                    <a:pt x="5502" y="667"/>
                  </a:lnTo>
                  <a:cubicBezTo>
                    <a:pt x="5502" y="429"/>
                    <a:pt x="5430" y="238"/>
                    <a:pt x="5311" y="48"/>
                  </a:cubicBezTo>
                  <a:cubicBezTo>
                    <a:pt x="5002" y="429"/>
                    <a:pt x="5121" y="262"/>
                    <a:pt x="4764" y="691"/>
                  </a:cubicBezTo>
                  <a:cubicBezTo>
                    <a:pt x="4430" y="1096"/>
                    <a:pt x="3930" y="1310"/>
                    <a:pt x="3430" y="1310"/>
                  </a:cubicBezTo>
                  <a:lnTo>
                    <a:pt x="2144" y="1310"/>
                  </a:lnTo>
                  <a:cubicBezTo>
                    <a:pt x="1596" y="1310"/>
                    <a:pt x="1072" y="1024"/>
                    <a:pt x="810" y="691"/>
                  </a:cubicBezTo>
                  <a:cubicBezTo>
                    <a:pt x="429" y="262"/>
                    <a:pt x="572" y="429"/>
                    <a:pt x="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1"/>
            <p:cNvSpPr/>
            <p:nvPr/>
          </p:nvSpPr>
          <p:spPr>
            <a:xfrm>
              <a:off x="5440856" y="3407083"/>
              <a:ext cx="416490" cy="241898"/>
            </a:xfrm>
            <a:custGeom>
              <a:avLst/>
              <a:gdLst/>
              <a:ahLst/>
              <a:cxnLst/>
              <a:rect l="l" t="t" r="r" b="b"/>
              <a:pathLst>
                <a:path w="11646" h="6764" extrusionOk="0">
                  <a:moveTo>
                    <a:pt x="5811" y="0"/>
                  </a:moveTo>
                  <a:cubicBezTo>
                    <a:pt x="5526" y="0"/>
                    <a:pt x="5240" y="48"/>
                    <a:pt x="4954" y="143"/>
                  </a:cubicBezTo>
                  <a:cubicBezTo>
                    <a:pt x="4359" y="381"/>
                    <a:pt x="3859" y="857"/>
                    <a:pt x="3597" y="1453"/>
                  </a:cubicBezTo>
                  <a:cubicBezTo>
                    <a:pt x="3382" y="1357"/>
                    <a:pt x="3144" y="1286"/>
                    <a:pt x="2906" y="1286"/>
                  </a:cubicBezTo>
                  <a:cubicBezTo>
                    <a:pt x="2477" y="1286"/>
                    <a:pt x="2120" y="1453"/>
                    <a:pt x="1834" y="1691"/>
                  </a:cubicBezTo>
                  <a:cubicBezTo>
                    <a:pt x="1691" y="1810"/>
                    <a:pt x="1572" y="1977"/>
                    <a:pt x="1477" y="2143"/>
                  </a:cubicBezTo>
                  <a:cubicBezTo>
                    <a:pt x="1334" y="2405"/>
                    <a:pt x="1263" y="2691"/>
                    <a:pt x="1287" y="3024"/>
                  </a:cubicBezTo>
                  <a:cubicBezTo>
                    <a:pt x="596" y="3263"/>
                    <a:pt x="96" y="3858"/>
                    <a:pt x="1" y="4620"/>
                  </a:cubicBezTo>
                  <a:cubicBezTo>
                    <a:pt x="1" y="4691"/>
                    <a:pt x="1" y="4763"/>
                    <a:pt x="1" y="4834"/>
                  </a:cubicBezTo>
                  <a:cubicBezTo>
                    <a:pt x="1" y="5906"/>
                    <a:pt x="858" y="6763"/>
                    <a:pt x="1906" y="6763"/>
                  </a:cubicBezTo>
                  <a:lnTo>
                    <a:pt x="2525" y="6763"/>
                  </a:lnTo>
                  <a:lnTo>
                    <a:pt x="2525" y="4239"/>
                  </a:lnTo>
                  <a:cubicBezTo>
                    <a:pt x="2525" y="3215"/>
                    <a:pt x="3358" y="2381"/>
                    <a:pt x="4382" y="2381"/>
                  </a:cubicBezTo>
                  <a:lnTo>
                    <a:pt x="7502" y="2381"/>
                  </a:lnTo>
                  <a:cubicBezTo>
                    <a:pt x="8526" y="2381"/>
                    <a:pt x="9360" y="3215"/>
                    <a:pt x="9360" y="4239"/>
                  </a:cubicBezTo>
                  <a:lnTo>
                    <a:pt x="9360" y="6763"/>
                  </a:lnTo>
                  <a:lnTo>
                    <a:pt x="9717" y="6763"/>
                  </a:lnTo>
                  <a:cubicBezTo>
                    <a:pt x="10241" y="6763"/>
                    <a:pt x="10717" y="6549"/>
                    <a:pt x="11051" y="6216"/>
                  </a:cubicBezTo>
                  <a:cubicBezTo>
                    <a:pt x="11408" y="5858"/>
                    <a:pt x="11646" y="5382"/>
                    <a:pt x="11646" y="4834"/>
                  </a:cubicBezTo>
                  <a:cubicBezTo>
                    <a:pt x="11646" y="4763"/>
                    <a:pt x="11622" y="4691"/>
                    <a:pt x="11622" y="4620"/>
                  </a:cubicBezTo>
                  <a:cubicBezTo>
                    <a:pt x="11527" y="3882"/>
                    <a:pt x="11027" y="3263"/>
                    <a:pt x="10336" y="3024"/>
                  </a:cubicBezTo>
                  <a:cubicBezTo>
                    <a:pt x="10360" y="2691"/>
                    <a:pt x="10288" y="2405"/>
                    <a:pt x="10146" y="2143"/>
                  </a:cubicBezTo>
                  <a:cubicBezTo>
                    <a:pt x="9884" y="1643"/>
                    <a:pt x="9336" y="1286"/>
                    <a:pt x="8717" y="1286"/>
                  </a:cubicBezTo>
                  <a:cubicBezTo>
                    <a:pt x="8598" y="1286"/>
                    <a:pt x="8479" y="1310"/>
                    <a:pt x="8359" y="1334"/>
                  </a:cubicBezTo>
                  <a:cubicBezTo>
                    <a:pt x="8240" y="1357"/>
                    <a:pt x="8121" y="1405"/>
                    <a:pt x="8026" y="1453"/>
                  </a:cubicBezTo>
                  <a:cubicBezTo>
                    <a:pt x="7931" y="1262"/>
                    <a:pt x="7836" y="1072"/>
                    <a:pt x="7693" y="905"/>
                  </a:cubicBezTo>
                  <a:cubicBezTo>
                    <a:pt x="7264" y="357"/>
                    <a:pt x="6573" y="0"/>
                    <a:pt x="58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2" name="Google Shape;3622;p51"/>
          <p:cNvSpPr/>
          <p:nvPr/>
        </p:nvSpPr>
        <p:spPr>
          <a:xfrm>
            <a:off x="1112697" y="2369920"/>
            <a:ext cx="526487" cy="526532"/>
          </a:xfrm>
          <a:custGeom>
            <a:avLst/>
            <a:gdLst/>
            <a:ahLst/>
            <a:cxnLst/>
            <a:rect l="l" t="t" r="r" b="b"/>
            <a:pathLst>
              <a:path w="11646" h="11647" extrusionOk="0">
                <a:moveTo>
                  <a:pt x="1691" y="1358"/>
                </a:moveTo>
                <a:cubicBezTo>
                  <a:pt x="1882" y="1358"/>
                  <a:pt x="2048" y="1525"/>
                  <a:pt x="2048" y="1715"/>
                </a:cubicBezTo>
                <a:lnTo>
                  <a:pt x="2048" y="2406"/>
                </a:lnTo>
                <a:cubicBezTo>
                  <a:pt x="2048" y="2597"/>
                  <a:pt x="1882" y="2740"/>
                  <a:pt x="1691" y="2740"/>
                </a:cubicBezTo>
                <a:cubicBezTo>
                  <a:pt x="1501" y="2740"/>
                  <a:pt x="1358" y="2597"/>
                  <a:pt x="1358" y="2406"/>
                </a:cubicBezTo>
                <a:lnTo>
                  <a:pt x="1358" y="1715"/>
                </a:lnTo>
                <a:cubicBezTo>
                  <a:pt x="1358" y="1525"/>
                  <a:pt x="1501" y="1358"/>
                  <a:pt x="1691" y="1358"/>
                </a:cubicBezTo>
                <a:close/>
                <a:moveTo>
                  <a:pt x="5811" y="1358"/>
                </a:moveTo>
                <a:cubicBezTo>
                  <a:pt x="6002" y="1358"/>
                  <a:pt x="6168" y="1525"/>
                  <a:pt x="6168" y="1715"/>
                </a:cubicBezTo>
                <a:lnTo>
                  <a:pt x="6168" y="2406"/>
                </a:lnTo>
                <a:cubicBezTo>
                  <a:pt x="6168" y="2597"/>
                  <a:pt x="6002" y="2740"/>
                  <a:pt x="5811" y="2740"/>
                </a:cubicBezTo>
                <a:cubicBezTo>
                  <a:pt x="5621" y="2740"/>
                  <a:pt x="5478" y="2597"/>
                  <a:pt x="5478" y="2406"/>
                </a:cubicBezTo>
                <a:lnTo>
                  <a:pt x="5478" y="1715"/>
                </a:lnTo>
                <a:cubicBezTo>
                  <a:pt x="5478" y="1525"/>
                  <a:pt x="5621" y="1358"/>
                  <a:pt x="5811" y="1358"/>
                </a:cubicBezTo>
                <a:close/>
                <a:moveTo>
                  <a:pt x="9931" y="1358"/>
                </a:moveTo>
                <a:cubicBezTo>
                  <a:pt x="10121" y="1358"/>
                  <a:pt x="10264" y="1525"/>
                  <a:pt x="10264" y="1715"/>
                </a:cubicBezTo>
                <a:lnTo>
                  <a:pt x="10264" y="2406"/>
                </a:lnTo>
                <a:cubicBezTo>
                  <a:pt x="10264" y="2597"/>
                  <a:pt x="10121" y="2740"/>
                  <a:pt x="9931" y="2740"/>
                </a:cubicBezTo>
                <a:cubicBezTo>
                  <a:pt x="9740" y="2740"/>
                  <a:pt x="9598" y="2597"/>
                  <a:pt x="9598" y="2406"/>
                </a:cubicBezTo>
                <a:lnTo>
                  <a:pt x="9598" y="1715"/>
                </a:lnTo>
                <a:cubicBezTo>
                  <a:pt x="9598" y="1525"/>
                  <a:pt x="9740" y="1358"/>
                  <a:pt x="9931" y="1358"/>
                </a:cubicBezTo>
                <a:close/>
                <a:moveTo>
                  <a:pt x="1691" y="3430"/>
                </a:moveTo>
                <a:cubicBezTo>
                  <a:pt x="1882" y="3430"/>
                  <a:pt x="2048" y="3597"/>
                  <a:pt x="2048" y="3764"/>
                </a:cubicBezTo>
                <a:lnTo>
                  <a:pt x="2048" y="4478"/>
                </a:lnTo>
                <a:cubicBezTo>
                  <a:pt x="2048" y="4668"/>
                  <a:pt x="1882" y="4811"/>
                  <a:pt x="1691" y="4811"/>
                </a:cubicBezTo>
                <a:cubicBezTo>
                  <a:pt x="1501" y="4811"/>
                  <a:pt x="1358" y="4668"/>
                  <a:pt x="1358" y="4478"/>
                </a:cubicBezTo>
                <a:lnTo>
                  <a:pt x="1358" y="3764"/>
                </a:lnTo>
                <a:cubicBezTo>
                  <a:pt x="1358" y="3597"/>
                  <a:pt x="1501" y="3430"/>
                  <a:pt x="1691" y="3430"/>
                </a:cubicBezTo>
                <a:close/>
                <a:moveTo>
                  <a:pt x="5811" y="3430"/>
                </a:moveTo>
                <a:cubicBezTo>
                  <a:pt x="6002" y="3430"/>
                  <a:pt x="6168" y="3597"/>
                  <a:pt x="6168" y="3764"/>
                </a:cubicBezTo>
                <a:lnTo>
                  <a:pt x="6168" y="4478"/>
                </a:lnTo>
                <a:cubicBezTo>
                  <a:pt x="6168" y="4668"/>
                  <a:pt x="6002" y="4811"/>
                  <a:pt x="5811" y="4811"/>
                </a:cubicBezTo>
                <a:cubicBezTo>
                  <a:pt x="5621" y="4811"/>
                  <a:pt x="5478" y="4668"/>
                  <a:pt x="5478" y="4478"/>
                </a:cubicBezTo>
                <a:lnTo>
                  <a:pt x="5478" y="3764"/>
                </a:lnTo>
                <a:cubicBezTo>
                  <a:pt x="5478" y="3597"/>
                  <a:pt x="5621" y="3430"/>
                  <a:pt x="5811" y="3430"/>
                </a:cubicBezTo>
                <a:close/>
                <a:moveTo>
                  <a:pt x="9931" y="3430"/>
                </a:moveTo>
                <a:cubicBezTo>
                  <a:pt x="10121" y="3430"/>
                  <a:pt x="10264" y="3597"/>
                  <a:pt x="10264" y="3764"/>
                </a:cubicBezTo>
                <a:lnTo>
                  <a:pt x="10264" y="4478"/>
                </a:lnTo>
                <a:cubicBezTo>
                  <a:pt x="10264" y="4668"/>
                  <a:pt x="10121" y="4811"/>
                  <a:pt x="9931" y="4811"/>
                </a:cubicBezTo>
                <a:cubicBezTo>
                  <a:pt x="9740" y="4811"/>
                  <a:pt x="9598" y="4668"/>
                  <a:pt x="9598" y="4478"/>
                </a:cubicBezTo>
                <a:lnTo>
                  <a:pt x="9598" y="3764"/>
                </a:lnTo>
                <a:cubicBezTo>
                  <a:pt x="9598" y="3597"/>
                  <a:pt x="9740" y="3430"/>
                  <a:pt x="9931" y="3430"/>
                </a:cubicBezTo>
                <a:close/>
                <a:moveTo>
                  <a:pt x="1691" y="5502"/>
                </a:moveTo>
                <a:cubicBezTo>
                  <a:pt x="1882" y="5502"/>
                  <a:pt x="2048" y="5645"/>
                  <a:pt x="2048" y="5835"/>
                </a:cubicBezTo>
                <a:cubicBezTo>
                  <a:pt x="2048" y="6026"/>
                  <a:pt x="1882" y="6193"/>
                  <a:pt x="1691" y="6193"/>
                </a:cubicBezTo>
                <a:cubicBezTo>
                  <a:pt x="1501" y="6193"/>
                  <a:pt x="1358" y="6026"/>
                  <a:pt x="1358" y="5835"/>
                </a:cubicBezTo>
                <a:cubicBezTo>
                  <a:pt x="1358" y="5645"/>
                  <a:pt x="1501" y="5502"/>
                  <a:pt x="1691" y="5502"/>
                </a:cubicBezTo>
                <a:close/>
                <a:moveTo>
                  <a:pt x="5811" y="5502"/>
                </a:moveTo>
                <a:cubicBezTo>
                  <a:pt x="6002" y="5502"/>
                  <a:pt x="6168" y="5645"/>
                  <a:pt x="6168" y="5835"/>
                </a:cubicBezTo>
                <a:cubicBezTo>
                  <a:pt x="6168" y="6026"/>
                  <a:pt x="6002" y="6193"/>
                  <a:pt x="5811" y="6193"/>
                </a:cubicBezTo>
                <a:cubicBezTo>
                  <a:pt x="5621" y="6193"/>
                  <a:pt x="5478" y="6026"/>
                  <a:pt x="5478" y="5835"/>
                </a:cubicBezTo>
                <a:cubicBezTo>
                  <a:pt x="5478" y="5645"/>
                  <a:pt x="5621" y="5502"/>
                  <a:pt x="5811" y="5502"/>
                </a:cubicBezTo>
                <a:close/>
                <a:moveTo>
                  <a:pt x="9931" y="5502"/>
                </a:moveTo>
                <a:cubicBezTo>
                  <a:pt x="10121" y="5502"/>
                  <a:pt x="10264" y="5645"/>
                  <a:pt x="10264" y="5835"/>
                </a:cubicBezTo>
                <a:cubicBezTo>
                  <a:pt x="10264" y="6026"/>
                  <a:pt x="10121" y="6193"/>
                  <a:pt x="9931" y="6193"/>
                </a:cubicBezTo>
                <a:cubicBezTo>
                  <a:pt x="9740" y="6193"/>
                  <a:pt x="9598" y="6026"/>
                  <a:pt x="9598" y="5835"/>
                </a:cubicBezTo>
                <a:cubicBezTo>
                  <a:pt x="9598" y="5645"/>
                  <a:pt x="9740" y="5502"/>
                  <a:pt x="9931" y="5502"/>
                </a:cubicBezTo>
                <a:close/>
                <a:moveTo>
                  <a:pt x="4120" y="4121"/>
                </a:moveTo>
                <a:lnTo>
                  <a:pt x="4120" y="6740"/>
                </a:lnTo>
                <a:cubicBezTo>
                  <a:pt x="4120" y="7193"/>
                  <a:pt x="4477" y="7550"/>
                  <a:pt x="4906" y="7550"/>
                </a:cubicBezTo>
                <a:lnTo>
                  <a:pt x="5478" y="7550"/>
                </a:lnTo>
                <a:lnTo>
                  <a:pt x="5478" y="9669"/>
                </a:lnTo>
                <a:cubicBezTo>
                  <a:pt x="5192" y="9765"/>
                  <a:pt x="4954" y="10003"/>
                  <a:pt x="4858" y="10289"/>
                </a:cubicBezTo>
                <a:lnTo>
                  <a:pt x="2668" y="10289"/>
                </a:lnTo>
                <a:cubicBezTo>
                  <a:pt x="2572" y="10003"/>
                  <a:pt x="2334" y="9765"/>
                  <a:pt x="2048" y="9669"/>
                </a:cubicBezTo>
                <a:lnTo>
                  <a:pt x="2048" y="7550"/>
                </a:lnTo>
                <a:lnTo>
                  <a:pt x="2596" y="7550"/>
                </a:lnTo>
                <a:cubicBezTo>
                  <a:pt x="3049" y="7550"/>
                  <a:pt x="3406" y="7193"/>
                  <a:pt x="3406" y="6740"/>
                </a:cubicBezTo>
                <a:lnTo>
                  <a:pt x="3406" y="4121"/>
                </a:lnTo>
                <a:close/>
                <a:moveTo>
                  <a:pt x="8240" y="4121"/>
                </a:moveTo>
                <a:lnTo>
                  <a:pt x="8240" y="6740"/>
                </a:lnTo>
                <a:cubicBezTo>
                  <a:pt x="8240" y="7193"/>
                  <a:pt x="8597" y="7550"/>
                  <a:pt x="9026" y="7550"/>
                </a:cubicBezTo>
                <a:lnTo>
                  <a:pt x="9598" y="7550"/>
                </a:lnTo>
                <a:lnTo>
                  <a:pt x="9598" y="9669"/>
                </a:lnTo>
                <a:cubicBezTo>
                  <a:pt x="9312" y="9765"/>
                  <a:pt x="9074" y="10003"/>
                  <a:pt x="8978" y="10289"/>
                </a:cubicBezTo>
                <a:lnTo>
                  <a:pt x="6787" y="10289"/>
                </a:lnTo>
                <a:cubicBezTo>
                  <a:pt x="6668" y="10003"/>
                  <a:pt x="6454" y="9765"/>
                  <a:pt x="6168" y="9669"/>
                </a:cubicBezTo>
                <a:lnTo>
                  <a:pt x="6168" y="7550"/>
                </a:lnTo>
                <a:lnTo>
                  <a:pt x="6716" y="7550"/>
                </a:lnTo>
                <a:cubicBezTo>
                  <a:pt x="7168" y="7550"/>
                  <a:pt x="7526" y="7193"/>
                  <a:pt x="7526" y="6740"/>
                </a:cubicBezTo>
                <a:lnTo>
                  <a:pt x="7526" y="4121"/>
                </a:lnTo>
                <a:close/>
                <a:moveTo>
                  <a:pt x="810" y="1"/>
                </a:moveTo>
                <a:cubicBezTo>
                  <a:pt x="358" y="1"/>
                  <a:pt x="0" y="358"/>
                  <a:pt x="0" y="811"/>
                </a:cubicBezTo>
                <a:lnTo>
                  <a:pt x="0" y="6740"/>
                </a:lnTo>
                <a:cubicBezTo>
                  <a:pt x="0" y="7193"/>
                  <a:pt x="358" y="7550"/>
                  <a:pt x="810" y="7550"/>
                </a:cubicBezTo>
                <a:lnTo>
                  <a:pt x="1358" y="7550"/>
                </a:lnTo>
                <a:lnTo>
                  <a:pt x="1358" y="9669"/>
                </a:lnTo>
                <a:cubicBezTo>
                  <a:pt x="953" y="9789"/>
                  <a:pt x="667" y="10170"/>
                  <a:pt x="667" y="10622"/>
                </a:cubicBezTo>
                <a:cubicBezTo>
                  <a:pt x="667" y="11194"/>
                  <a:pt x="1143" y="11646"/>
                  <a:pt x="1691" y="11646"/>
                </a:cubicBezTo>
                <a:cubicBezTo>
                  <a:pt x="2144" y="11646"/>
                  <a:pt x="2525" y="11360"/>
                  <a:pt x="2668" y="10955"/>
                </a:cubicBezTo>
                <a:lnTo>
                  <a:pt x="4858" y="10955"/>
                </a:lnTo>
                <a:cubicBezTo>
                  <a:pt x="5001" y="11360"/>
                  <a:pt x="5382" y="11646"/>
                  <a:pt x="5811" y="11646"/>
                </a:cubicBezTo>
                <a:cubicBezTo>
                  <a:pt x="6264" y="11646"/>
                  <a:pt x="6645" y="11360"/>
                  <a:pt x="6787" y="10955"/>
                </a:cubicBezTo>
                <a:lnTo>
                  <a:pt x="8978" y="10955"/>
                </a:lnTo>
                <a:cubicBezTo>
                  <a:pt x="9097" y="11360"/>
                  <a:pt x="9478" y="11646"/>
                  <a:pt x="9931" y="11646"/>
                </a:cubicBezTo>
                <a:cubicBezTo>
                  <a:pt x="10503" y="11646"/>
                  <a:pt x="10955" y="11194"/>
                  <a:pt x="10955" y="10622"/>
                </a:cubicBezTo>
                <a:cubicBezTo>
                  <a:pt x="10955" y="10170"/>
                  <a:pt x="10669" y="9789"/>
                  <a:pt x="10264" y="9669"/>
                </a:cubicBezTo>
                <a:lnTo>
                  <a:pt x="10264" y="7550"/>
                </a:lnTo>
                <a:lnTo>
                  <a:pt x="10836" y="7550"/>
                </a:lnTo>
                <a:cubicBezTo>
                  <a:pt x="11288" y="7550"/>
                  <a:pt x="11646" y="7193"/>
                  <a:pt x="11646" y="6740"/>
                </a:cubicBezTo>
                <a:lnTo>
                  <a:pt x="11646" y="811"/>
                </a:lnTo>
                <a:cubicBezTo>
                  <a:pt x="11646" y="358"/>
                  <a:pt x="11288" y="1"/>
                  <a:pt x="10836" y="1"/>
                </a:cubicBezTo>
                <a:lnTo>
                  <a:pt x="9026" y="1"/>
                </a:lnTo>
                <a:cubicBezTo>
                  <a:pt x="8597" y="1"/>
                  <a:pt x="8216" y="358"/>
                  <a:pt x="8216" y="811"/>
                </a:cubicBezTo>
                <a:lnTo>
                  <a:pt x="8216" y="3430"/>
                </a:lnTo>
                <a:lnTo>
                  <a:pt x="7526" y="3430"/>
                </a:lnTo>
                <a:lnTo>
                  <a:pt x="7526" y="811"/>
                </a:lnTo>
                <a:cubicBezTo>
                  <a:pt x="7526" y="358"/>
                  <a:pt x="7168" y="1"/>
                  <a:pt x="6716" y="1"/>
                </a:cubicBezTo>
                <a:lnTo>
                  <a:pt x="4906" y="1"/>
                </a:lnTo>
                <a:cubicBezTo>
                  <a:pt x="4477" y="1"/>
                  <a:pt x="4120" y="358"/>
                  <a:pt x="4120" y="811"/>
                </a:cubicBezTo>
                <a:lnTo>
                  <a:pt x="4120" y="3430"/>
                </a:lnTo>
                <a:lnTo>
                  <a:pt x="3406" y="3430"/>
                </a:lnTo>
                <a:lnTo>
                  <a:pt x="3406" y="811"/>
                </a:lnTo>
                <a:cubicBezTo>
                  <a:pt x="3406" y="358"/>
                  <a:pt x="3049" y="1"/>
                  <a:pt x="259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3" name="Google Shape;3623;p51"/>
          <p:cNvGrpSpPr/>
          <p:nvPr/>
        </p:nvGrpSpPr>
        <p:grpSpPr>
          <a:xfrm>
            <a:off x="5005208" y="3607429"/>
            <a:ext cx="526490" cy="525416"/>
            <a:chOff x="1181536" y="3407083"/>
            <a:chExt cx="417352" cy="416501"/>
          </a:xfrm>
        </p:grpSpPr>
        <p:sp>
          <p:nvSpPr>
            <p:cNvPr id="3624" name="Google Shape;3624;p51"/>
            <p:cNvSpPr/>
            <p:nvPr/>
          </p:nvSpPr>
          <p:spPr>
            <a:xfrm>
              <a:off x="1360390" y="3407083"/>
              <a:ext cx="149058" cy="108182"/>
            </a:xfrm>
            <a:custGeom>
              <a:avLst/>
              <a:gdLst/>
              <a:ahLst/>
              <a:cxnLst/>
              <a:rect l="l" t="t" r="r" b="b"/>
              <a:pathLst>
                <a:path w="4168" h="3025" extrusionOk="0">
                  <a:moveTo>
                    <a:pt x="0" y="0"/>
                  </a:moveTo>
                  <a:lnTo>
                    <a:pt x="0" y="3024"/>
                  </a:lnTo>
                  <a:lnTo>
                    <a:pt x="4168" y="3024"/>
                  </a:lnTo>
                  <a:lnTo>
                    <a:pt x="4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1"/>
            <p:cNvSpPr/>
            <p:nvPr/>
          </p:nvSpPr>
          <p:spPr>
            <a:xfrm>
              <a:off x="1425981" y="3591016"/>
              <a:ext cx="75817" cy="109898"/>
            </a:xfrm>
            <a:custGeom>
              <a:avLst/>
              <a:gdLst/>
              <a:ahLst/>
              <a:cxnLst/>
              <a:rect l="l" t="t" r="r" b="b"/>
              <a:pathLst>
                <a:path w="2120" h="3073" extrusionOk="0">
                  <a:moveTo>
                    <a:pt x="0" y="1"/>
                  </a:moveTo>
                  <a:cubicBezTo>
                    <a:pt x="548" y="620"/>
                    <a:pt x="857" y="1430"/>
                    <a:pt x="857" y="2287"/>
                  </a:cubicBezTo>
                  <a:cubicBezTo>
                    <a:pt x="857" y="2573"/>
                    <a:pt x="834" y="2835"/>
                    <a:pt x="786" y="3073"/>
                  </a:cubicBezTo>
                  <a:lnTo>
                    <a:pt x="2120" y="3073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>
              <a:off x="1295658" y="3407083"/>
              <a:ext cx="303230" cy="293825"/>
            </a:xfrm>
            <a:custGeom>
              <a:avLst/>
              <a:gdLst/>
              <a:ahLst/>
              <a:cxnLst/>
              <a:rect l="l" t="t" r="r" b="b"/>
              <a:pathLst>
                <a:path w="8479" h="8216" extrusionOk="0">
                  <a:moveTo>
                    <a:pt x="334" y="0"/>
                  </a:moveTo>
                  <a:cubicBezTo>
                    <a:pt x="167" y="0"/>
                    <a:pt x="1" y="143"/>
                    <a:pt x="1" y="333"/>
                  </a:cubicBezTo>
                  <a:lnTo>
                    <a:pt x="1" y="4120"/>
                  </a:lnTo>
                  <a:cubicBezTo>
                    <a:pt x="334" y="4025"/>
                    <a:pt x="667" y="3977"/>
                    <a:pt x="1025" y="3977"/>
                  </a:cubicBezTo>
                  <a:cubicBezTo>
                    <a:pt x="1691" y="3977"/>
                    <a:pt x="2311" y="4144"/>
                    <a:pt x="2834" y="4453"/>
                  </a:cubicBezTo>
                  <a:lnTo>
                    <a:pt x="6097" y="4453"/>
                  </a:lnTo>
                  <a:cubicBezTo>
                    <a:pt x="6288" y="4453"/>
                    <a:pt x="6454" y="4620"/>
                    <a:pt x="6454" y="4811"/>
                  </a:cubicBezTo>
                  <a:lnTo>
                    <a:pt x="6454" y="8216"/>
                  </a:lnTo>
                  <a:lnTo>
                    <a:pt x="8121" y="8216"/>
                  </a:lnTo>
                  <a:cubicBezTo>
                    <a:pt x="8312" y="8216"/>
                    <a:pt x="8478" y="8073"/>
                    <a:pt x="8478" y="7883"/>
                  </a:cubicBezTo>
                  <a:lnTo>
                    <a:pt x="8478" y="1810"/>
                  </a:lnTo>
                  <a:cubicBezTo>
                    <a:pt x="8478" y="1715"/>
                    <a:pt x="8431" y="1619"/>
                    <a:pt x="8359" y="1548"/>
                  </a:cubicBezTo>
                  <a:cubicBezTo>
                    <a:pt x="8359" y="1548"/>
                    <a:pt x="6907" y="95"/>
                    <a:pt x="6883" y="95"/>
                  </a:cubicBezTo>
                  <a:cubicBezTo>
                    <a:pt x="6835" y="24"/>
                    <a:pt x="6740" y="0"/>
                    <a:pt x="6669" y="0"/>
                  </a:cubicBezTo>
                  <a:lnTo>
                    <a:pt x="6669" y="3382"/>
                  </a:lnTo>
                  <a:cubicBezTo>
                    <a:pt x="6669" y="3548"/>
                    <a:pt x="6526" y="3715"/>
                    <a:pt x="6335" y="3715"/>
                  </a:cubicBezTo>
                  <a:lnTo>
                    <a:pt x="1453" y="3715"/>
                  </a:lnTo>
                  <a:cubicBezTo>
                    <a:pt x="1263" y="3715"/>
                    <a:pt x="1120" y="3548"/>
                    <a:pt x="1120" y="3382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1181536" y="3730709"/>
              <a:ext cx="92875" cy="92875"/>
            </a:xfrm>
            <a:custGeom>
              <a:avLst/>
              <a:gdLst/>
              <a:ahLst/>
              <a:cxnLst/>
              <a:rect l="l" t="t" r="r" b="b"/>
              <a:pathLst>
                <a:path w="2597" h="2597" extrusionOk="0">
                  <a:moveTo>
                    <a:pt x="1143" y="0"/>
                  </a:moveTo>
                  <a:lnTo>
                    <a:pt x="310" y="858"/>
                  </a:lnTo>
                  <a:cubicBezTo>
                    <a:pt x="119" y="1048"/>
                    <a:pt x="0" y="1310"/>
                    <a:pt x="0" y="1572"/>
                  </a:cubicBezTo>
                  <a:cubicBezTo>
                    <a:pt x="0" y="2144"/>
                    <a:pt x="477" y="2596"/>
                    <a:pt x="1024" y="2596"/>
                  </a:cubicBezTo>
                  <a:cubicBezTo>
                    <a:pt x="1310" y="2596"/>
                    <a:pt x="1572" y="2501"/>
                    <a:pt x="1763" y="2287"/>
                  </a:cubicBezTo>
                  <a:lnTo>
                    <a:pt x="2596" y="1453"/>
                  </a:lnTo>
                  <a:cubicBezTo>
                    <a:pt x="1977" y="1144"/>
                    <a:pt x="1477" y="620"/>
                    <a:pt x="1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1232642" y="3573134"/>
              <a:ext cx="200163" cy="200198"/>
            </a:xfrm>
            <a:custGeom>
              <a:avLst/>
              <a:gdLst/>
              <a:ahLst/>
              <a:cxnLst/>
              <a:rect l="l" t="t" r="r" b="b"/>
              <a:pathLst>
                <a:path w="5597" h="5598" extrusionOk="0">
                  <a:moveTo>
                    <a:pt x="2787" y="1"/>
                  </a:moveTo>
                  <a:cubicBezTo>
                    <a:pt x="1262" y="1"/>
                    <a:pt x="0" y="1263"/>
                    <a:pt x="0" y="2787"/>
                  </a:cubicBezTo>
                  <a:cubicBezTo>
                    <a:pt x="0" y="4335"/>
                    <a:pt x="1262" y="5597"/>
                    <a:pt x="2787" y="5597"/>
                  </a:cubicBezTo>
                  <a:cubicBezTo>
                    <a:pt x="4334" y="5597"/>
                    <a:pt x="5597" y="4335"/>
                    <a:pt x="5597" y="2787"/>
                  </a:cubicBezTo>
                  <a:cubicBezTo>
                    <a:pt x="5597" y="1263"/>
                    <a:pt x="4334" y="1"/>
                    <a:pt x="2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9" name="Google Shape;3629;p51"/>
          <p:cNvGrpSpPr/>
          <p:nvPr/>
        </p:nvGrpSpPr>
        <p:grpSpPr>
          <a:xfrm rot="5400000">
            <a:off x="8227473" y="2334240"/>
            <a:ext cx="883262" cy="242091"/>
            <a:chOff x="2300350" y="2601250"/>
            <a:chExt cx="2275275" cy="623625"/>
          </a:xfrm>
        </p:grpSpPr>
        <p:sp>
          <p:nvSpPr>
            <p:cNvPr id="3630" name="Google Shape;3630;p51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1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1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1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1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63C78DF4-8D5D-B2A9-766B-AC607026A7B8}"/>
              </a:ext>
            </a:extLst>
          </p:cNvPr>
          <p:cNvSpPr txBox="1"/>
          <p:nvPr/>
        </p:nvSpPr>
        <p:spPr>
          <a:xfrm>
            <a:off x="6483546" y="890919"/>
            <a:ext cx="13996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Exo" panose="020B0604020202020204" charset="0"/>
              </a:rPr>
              <a:t>child</a:t>
            </a:r>
            <a:endParaRPr lang="he-IL" sz="2800" b="1" dirty="0">
              <a:latin typeface="Exo" panose="020B0604020202020204" charset="0"/>
            </a:endParaRP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6CD6DD75-D520-0AA4-2FAF-04968FA88681}"/>
              </a:ext>
            </a:extLst>
          </p:cNvPr>
          <p:cNvSpPr txBox="1"/>
          <p:nvPr/>
        </p:nvSpPr>
        <p:spPr>
          <a:xfrm>
            <a:off x="2317472" y="831866"/>
            <a:ext cx="16624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  <a:latin typeface="Exo" panose="020B0604020202020204" charset="0"/>
              </a:rPr>
              <a:t>parents</a:t>
            </a:r>
            <a:endParaRPr lang="he-IL" sz="2800" b="1" dirty="0">
              <a:latin typeface="Exo" panose="020B0604020202020204" charset="0"/>
            </a:endParaRPr>
          </a:p>
        </p:txBody>
      </p:sp>
      <p:sp>
        <p:nvSpPr>
          <p:cNvPr id="12" name="Google Shape;3582;p51">
            <a:extLst>
              <a:ext uri="{FF2B5EF4-FFF2-40B4-BE49-F238E27FC236}">
                <a16:creationId xmlns:a16="http://schemas.microsoft.com/office/drawing/2014/main" id="{34FFBF20-9058-5B12-1D6D-284994F050E4}"/>
              </a:ext>
            </a:extLst>
          </p:cNvPr>
          <p:cNvSpPr/>
          <p:nvPr/>
        </p:nvSpPr>
        <p:spPr>
          <a:xfrm>
            <a:off x="1980775" y="2259299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592;p51">
            <a:extLst>
              <a:ext uri="{FF2B5EF4-FFF2-40B4-BE49-F238E27FC236}">
                <a16:creationId xmlns:a16="http://schemas.microsoft.com/office/drawing/2014/main" id="{6D81D304-4F32-DD86-1AD6-D299104088FD}"/>
              </a:ext>
            </a:extLst>
          </p:cNvPr>
          <p:cNvSpPr txBox="1">
            <a:spLocks/>
          </p:cNvSpPr>
          <p:nvPr/>
        </p:nvSpPr>
        <p:spPr>
          <a:xfrm>
            <a:off x="2139925" y="2322299"/>
            <a:ext cx="182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/>
              <a:t>Add task</a:t>
            </a:r>
          </a:p>
        </p:txBody>
      </p:sp>
      <p:sp>
        <p:nvSpPr>
          <p:cNvPr id="14" name="Google Shape;3582;p51">
            <a:extLst>
              <a:ext uri="{FF2B5EF4-FFF2-40B4-BE49-F238E27FC236}">
                <a16:creationId xmlns:a16="http://schemas.microsoft.com/office/drawing/2014/main" id="{D61DC1EC-7995-C24C-967B-F4377C6E8E03}"/>
              </a:ext>
            </a:extLst>
          </p:cNvPr>
          <p:cNvSpPr/>
          <p:nvPr/>
        </p:nvSpPr>
        <p:spPr>
          <a:xfrm>
            <a:off x="1926035" y="3639510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592;p51">
            <a:extLst>
              <a:ext uri="{FF2B5EF4-FFF2-40B4-BE49-F238E27FC236}">
                <a16:creationId xmlns:a16="http://schemas.microsoft.com/office/drawing/2014/main" id="{9F2E7298-FB88-BADF-74E5-0EA9DD60BEC6}"/>
              </a:ext>
            </a:extLst>
          </p:cNvPr>
          <p:cNvSpPr txBox="1">
            <a:spLocks/>
          </p:cNvSpPr>
          <p:nvPr/>
        </p:nvSpPr>
        <p:spPr>
          <a:xfrm>
            <a:off x="1761917" y="3702510"/>
            <a:ext cx="2469468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/>
              <a:t>Add family member</a:t>
            </a:r>
          </a:p>
        </p:txBody>
      </p:sp>
      <p:sp>
        <p:nvSpPr>
          <p:cNvPr id="24" name="Google Shape;3585;p51">
            <a:extLst>
              <a:ext uri="{FF2B5EF4-FFF2-40B4-BE49-F238E27FC236}">
                <a16:creationId xmlns:a16="http://schemas.microsoft.com/office/drawing/2014/main" id="{CD23F32C-EC9A-D306-4E24-15C09ED9357A}"/>
              </a:ext>
            </a:extLst>
          </p:cNvPr>
          <p:cNvSpPr/>
          <p:nvPr/>
        </p:nvSpPr>
        <p:spPr>
          <a:xfrm>
            <a:off x="5880939" y="1961113"/>
            <a:ext cx="21462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594;p51">
            <a:extLst>
              <a:ext uri="{FF2B5EF4-FFF2-40B4-BE49-F238E27FC236}">
                <a16:creationId xmlns:a16="http://schemas.microsoft.com/office/drawing/2014/main" id="{39434606-E857-C4FD-FDE0-2AF91AE9ACFA}"/>
              </a:ext>
            </a:extLst>
          </p:cNvPr>
          <p:cNvSpPr txBox="1">
            <a:spLocks/>
          </p:cNvSpPr>
          <p:nvPr/>
        </p:nvSpPr>
        <p:spPr>
          <a:xfrm>
            <a:off x="6040089" y="2024113"/>
            <a:ext cx="182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1800" b="1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Exo"/>
              <a:buNone/>
              <a:defRPr sz="2000" b="0" i="0" u="none" strike="noStrike" cap="none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r>
              <a:rPr lang="en-US" dirty="0"/>
              <a:t>See </a:t>
            </a:r>
            <a:r>
              <a:rPr lang="en-US" dirty="0" err="1"/>
              <a:t>todotask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6" name="Google Shape;2826;p37"/>
          <p:cNvGrpSpPr/>
          <p:nvPr/>
        </p:nvGrpSpPr>
        <p:grpSpPr>
          <a:xfrm flipH="1">
            <a:off x="4130364" y="3694591"/>
            <a:ext cx="883262" cy="242091"/>
            <a:chOff x="2300350" y="2601250"/>
            <a:chExt cx="2275275" cy="623625"/>
          </a:xfrm>
        </p:grpSpPr>
        <p:sp>
          <p:nvSpPr>
            <p:cNvPr id="2827" name="Google Shape;2827;p37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7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7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7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7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7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3" name="Google Shape;2833;p37"/>
          <p:cNvSpPr/>
          <p:nvPr/>
        </p:nvSpPr>
        <p:spPr>
          <a:xfrm rot="10800000">
            <a:off x="6176787" y="39916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4" name="Google Shape;2834;p37"/>
          <p:cNvGrpSpPr/>
          <p:nvPr/>
        </p:nvGrpSpPr>
        <p:grpSpPr>
          <a:xfrm>
            <a:off x="6397851" y="1075319"/>
            <a:ext cx="1252897" cy="51000"/>
            <a:chOff x="2915381" y="4104819"/>
            <a:chExt cx="1252897" cy="51000"/>
          </a:xfrm>
        </p:grpSpPr>
        <p:sp>
          <p:nvSpPr>
            <p:cNvPr id="2835" name="Google Shape;2835;p3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9" name="Google Shape;2849;p37"/>
          <p:cNvGrpSpPr/>
          <p:nvPr/>
        </p:nvGrpSpPr>
        <p:grpSpPr>
          <a:xfrm rot="5400000">
            <a:off x="7822000" y="3988625"/>
            <a:ext cx="98902" cy="553090"/>
            <a:chOff x="4898850" y="4820550"/>
            <a:chExt cx="98902" cy="553090"/>
          </a:xfrm>
        </p:grpSpPr>
        <p:sp>
          <p:nvSpPr>
            <p:cNvPr id="2850" name="Google Shape;2850;p3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5" name="Google Shape;2855;p37"/>
          <p:cNvGrpSpPr/>
          <p:nvPr/>
        </p:nvGrpSpPr>
        <p:grpSpPr>
          <a:xfrm>
            <a:off x="1632103" y="4389467"/>
            <a:ext cx="1105976" cy="133969"/>
            <a:chOff x="8183182" y="663852"/>
            <a:chExt cx="1475028" cy="178673"/>
          </a:xfrm>
        </p:grpSpPr>
        <p:grpSp>
          <p:nvGrpSpPr>
            <p:cNvPr id="2856" name="Google Shape;2856;p3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857" name="Google Shape;2857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7" name="Google Shape;2867;p3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68" name="Google Shape;2868;p3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3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3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3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3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3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3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3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3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" name="תמונה 4">
            <a:extLst>
              <a:ext uri="{FF2B5EF4-FFF2-40B4-BE49-F238E27FC236}">
                <a16:creationId xmlns:a16="http://schemas.microsoft.com/office/drawing/2014/main" id="{646B9F10-2660-3362-12EA-D00E18659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098" y="26449"/>
            <a:ext cx="6271803" cy="50906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" name="Google Shape;2948;p39"/>
          <p:cNvSpPr txBox="1">
            <a:spLocks noGrp="1"/>
          </p:cNvSpPr>
          <p:nvPr>
            <p:ph type="title"/>
          </p:nvPr>
        </p:nvSpPr>
        <p:spPr>
          <a:xfrm>
            <a:off x="-2230822" y="32445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 dirty="0">
                <a:solidFill>
                  <a:schemeClr val="accent2"/>
                </a:solidFill>
              </a:rPr>
              <a:t>Base</a:t>
            </a:r>
            <a:endParaRPr dirty="0">
              <a:solidFill>
                <a:schemeClr val="accent2"/>
              </a:solidFill>
            </a:endParaRPr>
          </a:p>
        </p:txBody>
      </p:sp>
      <p:grpSp>
        <p:nvGrpSpPr>
          <p:cNvPr id="2970" name="Google Shape;2970;p39"/>
          <p:cNvGrpSpPr/>
          <p:nvPr/>
        </p:nvGrpSpPr>
        <p:grpSpPr>
          <a:xfrm>
            <a:off x="7809182" y="1196629"/>
            <a:ext cx="2250993" cy="228146"/>
            <a:chOff x="7809182" y="1151604"/>
            <a:chExt cx="2250993" cy="228146"/>
          </a:xfrm>
        </p:grpSpPr>
        <p:sp>
          <p:nvSpPr>
            <p:cNvPr id="2971" name="Google Shape;2971;p39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9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9" name="Google Shape;2979;p39"/>
          <p:cNvSpPr/>
          <p:nvPr/>
        </p:nvSpPr>
        <p:spPr>
          <a:xfrm>
            <a:off x="7602750" y="897150"/>
            <a:ext cx="448500" cy="517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תמונה 2" descr="תמונה שמכילה טקסט, צילום מסך, מספר, תצוגה&#10;&#10;התיאור נוצר באופן אוטומטי">
            <a:extLst>
              <a:ext uri="{FF2B5EF4-FFF2-40B4-BE49-F238E27FC236}">
                <a16:creationId xmlns:a16="http://schemas.microsoft.com/office/drawing/2014/main" id="{678C1FF2-B72D-9826-FAC1-F29F2C4DC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9420" y="188204"/>
            <a:ext cx="5290925" cy="4157155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420E6B7E-304A-4743-DDB6-EA05F0272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09013"/>
            <a:ext cx="9144000" cy="9890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ta Center Business Plan by Slidesgo">
  <a:themeElements>
    <a:clrScheme name="Simple Light">
      <a:dk1>
        <a:srgbClr val="000000"/>
      </a:dk1>
      <a:lt1>
        <a:srgbClr val="FFFFFF"/>
      </a:lt1>
      <a:dk2>
        <a:srgbClr val="606060"/>
      </a:dk2>
      <a:lt2>
        <a:srgbClr val="151B46"/>
      </a:lt2>
      <a:accent1>
        <a:srgbClr val="2C4ED7"/>
      </a:accent1>
      <a:accent2>
        <a:srgbClr val="8FFFFF"/>
      </a:accent2>
      <a:accent3>
        <a:srgbClr val="95FFAE"/>
      </a:accent3>
      <a:accent4>
        <a:srgbClr val="1D2875"/>
      </a:accent4>
      <a:accent5>
        <a:srgbClr val="FFFFFF"/>
      </a:accent5>
      <a:accent6>
        <a:srgbClr val="FFFFFF"/>
      </a:accent6>
      <a:hlink>
        <a:srgbClr val="8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379</Words>
  <Application>Microsoft Office PowerPoint</Application>
  <PresentationFormat>‫הצגה על המסך (16:9)</PresentationFormat>
  <Paragraphs>55</Paragraphs>
  <Slides>13</Slides>
  <Notes>10</Notes>
  <HiddenSlides>0</HiddenSlides>
  <MMClips>3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19" baseType="lpstr">
      <vt:lpstr>Söhne</vt:lpstr>
      <vt:lpstr>PT Sans</vt:lpstr>
      <vt:lpstr>Exo</vt:lpstr>
      <vt:lpstr>Arial</vt:lpstr>
      <vt:lpstr>Roboto Condensed Light</vt:lpstr>
      <vt:lpstr>Data Center Business Plan by Slidesgo</vt:lpstr>
      <vt:lpstr>HomeEconomy WebSite</vt:lpstr>
      <vt:lpstr>Division of labor</vt:lpstr>
      <vt:lpstr>Project description</vt:lpstr>
      <vt:lpstr>Our vision</vt:lpstr>
      <vt:lpstr>Goals </vt:lpstr>
      <vt:lpstr>Why Choose HomeEconomy?</vt:lpstr>
      <vt:lpstr>Management requirements</vt:lpstr>
      <vt:lpstr>מצגת של PowerPoint‏</vt:lpstr>
      <vt:lpstr>Data Base</vt:lpstr>
      <vt:lpstr>class diagram</vt:lpstr>
      <vt:lpstr>Running the childspace</vt:lpstr>
      <vt:lpstr>Running the parentspace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HomeEconomy WebSite</dc:title>
  <dc:creator>נבו</dc:creator>
  <cp:lastModifiedBy>נבו גדסי</cp:lastModifiedBy>
  <cp:revision>2</cp:revision>
  <dcterms:modified xsi:type="dcterms:W3CDTF">2024-03-03T18:04:42Z</dcterms:modified>
</cp:coreProperties>
</file>